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9"/>
  </p:normalViewPr>
  <p:slideViewPr>
    <p:cSldViewPr snapToGrid="0" snapToObjects="1">
      <p:cViewPr varScale="1">
        <p:scale>
          <a:sx n="76" d="100"/>
          <a:sy n="76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75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17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15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89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57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86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7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7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4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2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C47DB-D97A-1E41-A809-19D7C3F37C1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950E-49FE-AC40-991F-78C1A5D182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29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21" Type="http://schemas.openxmlformats.org/officeDocument/2006/relationships/image" Target="../media/image24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17" Type="http://schemas.openxmlformats.org/officeDocument/2006/relationships/image" Target="../media/image200.png"/><Relationship Id="rId2" Type="http://schemas.openxmlformats.org/officeDocument/2006/relationships/image" Target="../media/image21.png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15" Type="http://schemas.openxmlformats.org/officeDocument/2006/relationships/image" Target="../media/image180.png"/><Relationship Id="rId23" Type="http://schemas.openxmlformats.org/officeDocument/2006/relationships/image" Target="../media/image26.png"/><Relationship Id="rId10" Type="http://schemas.openxmlformats.org/officeDocument/2006/relationships/image" Target="../media/image130.png"/><Relationship Id="rId19" Type="http://schemas.openxmlformats.org/officeDocument/2006/relationships/image" Target="../media/image22.png"/><Relationship Id="rId9" Type="http://schemas.openxmlformats.org/officeDocument/2006/relationships/image" Target="../media/image120.png"/><Relationship Id="rId14" Type="http://schemas.openxmlformats.org/officeDocument/2006/relationships/image" Target="../media/image170.png"/><Relationship Id="rId2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21" Type="http://schemas.openxmlformats.org/officeDocument/2006/relationships/image" Target="../media/image24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17" Type="http://schemas.openxmlformats.org/officeDocument/2006/relationships/image" Target="../media/image200.png"/><Relationship Id="rId2" Type="http://schemas.openxmlformats.org/officeDocument/2006/relationships/image" Target="../media/image21.png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15" Type="http://schemas.openxmlformats.org/officeDocument/2006/relationships/image" Target="../media/image180.png"/><Relationship Id="rId23" Type="http://schemas.openxmlformats.org/officeDocument/2006/relationships/image" Target="../media/image26.png"/><Relationship Id="rId10" Type="http://schemas.openxmlformats.org/officeDocument/2006/relationships/image" Target="../media/image130.png"/><Relationship Id="rId19" Type="http://schemas.openxmlformats.org/officeDocument/2006/relationships/image" Target="../media/image22.png"/><Relationship Id="rId9" Type="http://schemas.openxmlformats.org/officeDocument/2006/relationships/image" Target="../media/image120.png"/><Relationship Id="rId14" Type="http://schemas.openxmlformats.org/officeDocument/2006/relationships/image" Target="../media/image170.png"/><Relationship Id="rId2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17" Type="http://schemas.openxmlformats.org/officeDocument/2006/relationships/image" Target="../media/image200.png"/><Relationship Id="rId25" Type="http://schemas.openxmlformats.org/officeDocument/2006/relationships/image" Target="../media/image28.png"/><Relationship Id="rId2" Type="http://schemas.openxmlformats.org/officeDocument/2006/relationships/image" Target="../media/image21.png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24" Type="http://schemas.openxmlformats.org/officeDocument/2006/relationships/image" Target="../media/image27.png"/><Relationship Id="rId15" Type="http://schemas.openxmlformats.org/officeDocument/2006/relationships/image" Target="../media/image180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0.png"/><Relationship Id="rId19" Type="http://schemas.openxmlformats.org/officeDocument/2006/relationships/image" Target="../media/image22.png"/><Relationship Id="rId9" Type="http://schemas.openxmlformats.org/officeDocument/2006/relationships/image" Target="../media/image120.png"/><Relationship Id="rId14" Type="http://schemas.openxmlformats.org/officeDocument/2006/relationships/image" Target="../media/image170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26" Type="http://schemas.openxmlformats.org/officeDocument/2006/relationships/image" Target="../media/image25.png"/><Relationship Id="rId21" Type="http://schemas.openxmlformats.org/officeDocument/2006/relationships/image" Target="../media/image24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17" Type="http://schemas.openxmlformats.org/officeDocument/2006/relationships/image" Target="../media/image33.png"/><Relationship Id="rId25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24" Type="http://schemas.openxmlformats.org/officeDocument/2006/relationships/image" Target="../media/image170.png"/><Relationship Id="rId15" Type="http://schemas.openxmlformats.org/officeDocument/2006/relationships/image" Target="../media/image180.png"/><Relationship Id="rId23" Type="http://schemas.openxmlformats.org/officeDocument/2006/relationships/image" Target="../media/image200.png"/><Relationship Id="rId28" Type="http://schemas.openxmlformats.org/officeDocument/2006/relationships/image" Target="../media/image37.png"/><Relationship Id="rId10" Type="http://schemas.openxmlformats.org/officeDocument/2006/relationships/image" Target="../media/image130.png"/><Relationship Id="rId19" Type="http://schemas.openxmlformats.org/officeDocument/2006/relationships/image" Target="../media/image22.png"/><Relationship Id="rId9" Type="http://schemas.openxmlformats.org/officeDocument/2006/relationships/image" Target="../media/image120.png"/><Relationship Id="rId14" Type="http://schemas.openxmlformats.org/officeDocument/2006/relationships/image" Target="../media/image32.png"/><Relationship Id="rId22" Type="http://schemas.openxmlformats.org/officeDocument/2006/relationships/image" Target="../media/image34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26" Type="http://schemas.openxmlformats.org/officeDocument/2006/relationships/image" Target="../media/image25.png"/><Relationship Id="rId21" Type="http://schemas.openxmlformats.org/officeDocument/2006/relationships/image" Target="../media/image24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17" Type="http://schemas.openxmlformats.org/officeDocument/2006/relationships/image" Target="../media/image33.png"/><Relationship Id="rId25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24" Type="http://schemas.openxmlformats.org/officeDocument/2006/relationships/image" Target="../media/image170.png"/><Relationship Id="rId15" Type="http://schemas.openxmlformats.org/officeDocument/2006/relationships/image" Target="../media/image180.png"/><Relationship Id="rId23" Type="http://schemas.openxmlformats.org/officeDocument/2006/relationships/image" Target="../media/image200.png"/><Relationship Id="rId10" Type="http://schemas.openxmlformats.org/officeDocument/2006/relationships/image" Target="../media/image130.png"/><Relationship Id="rId19" Type="http://schemas.openxmlformats.org/officeDocument/2006/relationships/image" Target="../media/image22.png"/><Relationship Id="rId9" Type="http://schemas.openxmlformats.org/officeDocument/2006/relationships/image" Target="../media/image120.png"/><Relationship Id="rId14" Type="http://schemas.openxmlformats.org/officeDocument/2006/relationships/image" Target="../media/image32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E2270-D9DA-6B61-E63A-C9D4FB1FA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574" y="3428999"/>
            <a:ext cx="11586574" cy="1346089"/>
          </a:xfrm>
        </p:spPr>
        <p:txBody>
          <a:bodyPr>
            <a:normAutofit/>
          </a:bodyPr>
          <a:lstStyle/>
          <a:p>
            <a:r>
              <a:rPr lang="en-GB" sz="4400" dirty="0"/>
              <a:t>From Computer Graphics to Quantum Computing: finding the best paths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3CAE0F-FEE4-A66B-92E3-853AD4BD5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56095"/>
            <a:ext cx="9144000" cy="882283"/>
          </a:xfrm>
        </p:spPr>
        <p:txBody>
          <a:bodyPr/>
          <a:lstStyle/>
          <a:p>
            <a:r>
              <a:rPr lang="en-GB" dirty="0"/>
              <a:t>Luís Paulo Santos</a:t>
            </a:r>
          </a:p>
          <a:p>
            <a:r>
              <a:rPr lang="en-GB" dirty="0"/>
              <a:t>01, July, 2022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C13644-84EB-872D-CC22-917188E7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16" y="419622"/>
            <a:ext cx="3243600" cy="27821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353C8A-EF06-C155-DE7D-5709CE64E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95" y="1016587"/>
            <a:ext cx="4989600" cy="15325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Conexão Curva 6">
            <a:extLst>
              <a:ext uri="{FF2B5EF4-FFF2-40B4-BE49-F238E27FC236}">
                <a16:creationId xmlns:a16="http://schemas.microsoft.com/office/drawing/2014/main" id="{3E3BC5FD-1E56-2D67-F1C8-48AF179C2730}"/>
              </a:ext>
            </a:extLst>
          </p:cNvPr>
          <p:cNvCxnSpPr/>
          <p:nvPr/>
        </p:nvCxnSpPr>
        <p:spPr>
          <a:xfrm>
            <a:off x="4684734" y="1139868"/>
            <a:ext cx="1778696" cy="513568"/>
          </a:xfrm>
          <a:prstGeom prst="curved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a Livre 7">
            <a:extLst>
              <a:ext uri="{FF2B5EF4-FFF2-40B4-BE49-F238E27FC236}">
                <a16:creationId xmlns:a16="http://schemas.microsoft.com/office/drawing/2014/main" id="{4C6FD3BF-B033-B592-2146-47E781E275CB}"/>
              </a:ext>
            </a:extLst>
          </p:cNvPr>
          <p:cNvSpPr/>
          <p:nvPr/>
        </p:nvSpPr>
        <p:spPr>
          <a:xfrm>
            <a:off x="4722312" y="1891430"/>
            <a:ext cx="1728592" cy="929043"/>
          </a:xfrm>
          <a:custGeom>
            <a:avLst/>
            <a:gdLst>
              <a:gd name="connsiteX0" fmla="*/ 0 w 1728592"/>
              <a:gd name="connsiteY0" fmla="*/ 0 h 929043"/>
              <a:gd name="connsiteX1" fmla="*/ 513567 w 1728592"/>
              <a:gd name="connsiteY1" fmla="*/ 50104 h 929043"/>
              <a:gd name="connsiteX2" fmla="*/ 914400 w 1728592"/>
              <a:gd name="connsiteY2" fmla="*/ 501041 h 929043"/>
              <a:gd name="connsiteX3" fmla="*/ 601250 w 1728592"/>
              <a:gd name="connsiteY3" fmla="*/ 876822 h 929043"/>
              <a:gd name="connsiteX4" fmla="*/ 212943 w 1728592"/>
              <a:gd name="connsiteY4" fmla="*/ 475989 h 929043"/>
              <a:gd name="connsiteX5" fmla="*/ 488515 w 1728592"/>
              <a:gd name="connsiteY5" fmla="*/ 275573 h 929043"/>
              <a:gd name="connsiteX6" fmla="*/ 764088 w 1728592"/>
              <a:gd name="connsiteY6" fmla="*/ 576197 h 929043"/>
              <a:gd name="connsiteX7" fmla="*/ 1139869 w 1728592"/>
              <a:gd name="connsiteY7" fmla="*/ 926926 h 929043"/>
              <a:gd name="connsiteX8" fmla="*/ 1265129 w 1728592"/>
              <a:gd name="connsiteY8" fmla="*/ 701458 h 929043"/>
              <a:gd name="connsiteX9" fmla="*/ 1177447 w 1728592"/>
              <a:gd name="connsiteY9" fmla="*/ 275573 h 929043"/>
              <a:gd name="connsiteX10" fmla="*/ 1227551 w 1728592"/>
              <a:gd name="connsiteY10" fmla="*/ 87682 h 929043"/>
              <a:gd name="connsiteX11" fmla="*/ 1440493 w 1728592"/>
              <a:gd name="connsiteY11" fmla="*/ 175365 h 929043"/>
              <a:gd name="connsiteX12" fmla="*/ 1728592 w 1728592"/>
              <a:gd name="connsiteY12" fmla="*/ 263047 h 929043"/>
              <a:gd name="connsiteX13" fmla="*/ 1728592 w 1728592"/>
              <a:gd name="connsiteY13" fmla="*/ 263047 h 92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8592" h="929043">
                <a:moveTo>
                  <a:pt x="0" y="0"/>
                </a:moveTo>
                <a:lnTo>
                  <a:pt x="513567" y="50104"/>
                </a:lnTo>
                <a:cubicBezTo>
                  <a:pt x="665967" y="133611"/>
                  <a:pt x="899786" y="363255"/>
                  <a:pt x="914400" y="501041"/>
                </a:cubicBezTo>
                <a:cubicBezTo>
                  <a:pt x="929014" y="638827"/>
                  <a:pt x="718159" y="880997"/>
                  <a:pt x="601250" y="876822"/>
                </a:cubicBezTo>
                <a:cubicBezTo>
                  <a:pt x="484341" y="872647"/>
                  <a:pt x="231732" y="576197"/>
                  <a:pt x="212943" y="475989"/>
                </a:cubicBezTo>
                <a:cubicBezTo>
                  <a:pt x="194154" y="375781"/>
                  <a:pt x="396658" y="258872"/>
                  <a:pt x="488515" y="275573"/>
                </a:cubicBezTo>
                <a:cubicBezTo>
                  <a:pt x="580373" y="292274"/>
                  <a:pt x="655529" y="467638"/>
                  <a:pt x="764088" y="576197"/>
                </a:cubicBezTo>
                <a:cubicBezTo>
                  <a:pt x="872647" y="684756"/>
                  <a:pt x="1056362" y="906049"/>
                  <a:pt x="1139869" y="926926"/>
                </a:cubicBezTo>
                <a:cubicBezTo>
                  <a:pt x="1223376" y="947803"/>
                  <a:pt x="1258866" y="810017"/>
                  <a:pt x="1265129" y="701458"/>
                </a:cubicBezTo>
                <a:cubicBezTo>
                  <a:pt x="1271392" y="592899"/>
                  <a:pt x="1183710" y="377869"/>
                  <a:pt x="1177447" y="275573"/>
                </a:cubicBezTo>
                <a:cubicBezTo>
                  <a:pt x="1171184" y="173277"/>
                  <a:pt x="1183710" y="104383"/>
                  <a:pt x="1227551" y="87682"/>
                </a:cubicBezTo>
                <a:cubicBezTo>
                  <a:pt x="1271392" y="70981"/>
                  <a:pt x="1356986" y="146138"/>
                  <a:pt x="1440493" y="175365"/>
                </a:cubicBezTo>
                <a:cubicBezTo>
                  <a:pt x="1524000" y="204593"/>
                  <a:pt x="1728592" y="263047"/>
                  <a:pt x="1728592" y="263047"/>
                </a:cubicBezTo>
                <a:lnTo>
                  <a:pt x="1728592" y="263047"/>
                </a:lnTo>
              </a:path>
            </a:pathLst>
          </a:custGeom>
          <a:noFill/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0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Conexão Reta 156">
            <a:extLst>
              <a:ext uri="{FF2B5EF4-FFF2-40B4-BE49-F238E27FC236}">
                <a16:creationId xmlns:a16="http://schemas.microsoft.com/office/drawing/2014/main" id="{7C03AF85-A8A2-52F3-7408-5C2E4DC0935A}"/>
              </a:ext>
            </a:extLst>
          </p:cNvPr>
          <p:cNvCxnSpPr>
            <a:cxnSpLocks/>
          </p:cNvCxnSpPr>
          <p:nvPr/>
        </p:nvCxnSpPr>
        <p:spPr>
          <a:xfrm>
            <a:off x="2146345" y="5527157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xão Reta 155">
            <a:extLst>
              <a:ext uri="{FF2B5EF4-FFF2-40B4-BE49-F238E27FC236}">
                <a16:creationId xmlns:a16="http://schemas.microsoft.com/office/drawing/2014/main" id="{BB521824-5A3F-8617-AFA3-53FD9A1876B2}"/>
              </a:ext>
            </a:extLst>
          </p:cNvPr>
          <p:cNvCxnSpPr>
            <a:cxnSpLocks/>
          </p:cNvCxnSpPr>
          <p:nvPr/>
        </p:nvCxnSpPr>
        <p:spPr>
          <a:xfrm>
            <a:off x="2146345" y="5136206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C3136C1B-EE93-8794-ED3A-8FB1C1BFB332}"/>
              </a:ext>
            </a:extLst>
          </p:cNvPr>
          <p:cNvGrpSpPr/>
          <p:nvPr/>
        </p:nvGrpSpPr>
        <p:grpSpPr>
          <a:xfrm>
            <a:off x="1223681" y="1008829"/>
            <a:ext cx="711285" cy="2639165"/>
            <a:chOff x="1223681" y="1008829"/>
            <a:chExt cx="711285" cy="2639165"/>
          </a:xfrm>
        </p:grpSpPr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48E3E254-E87F-0F81-1F8E-2B196F17FC5D}"/>
                </a:ext>
              </a:extLst>
            </p:cNvPr>
            <p:cNvGrpSpPr/>
            <p:nvPr/>
          </p:nvGrpSpPr>
          <p:grpSpPr>
            <a:xfrm>
              <a:off x="1223681" y="1008829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6842" t="-103448" r="-26316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D7D94F-4591-25A3-4D7E-9848F98B941F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Agrupar 161">
              <a:extLst>
                <a:ext uri="{FF2B5EF4-FFF2-40B4-BE49-F238E27FC236}">
                  <a16:creationId xmlns:a16="http://schemas.microsoft.com/office/drawing/2014/main" id="{5A4A0A06-2FF3-0346-8E0C-703F82242FC8}"/>
                </a:ext>
              </a:extLst>
            </p:cNvPr>
            <p:cNvGrpSpPr/>
            <p:nvPr/>
          </p:nvGrpSpPr>
          <p:grpSpPr>
            <a:xfrm>
              <a:off x="1223681" y="1329435"/>
              <a:ext cx="711285" cy="2318559"/>
              <a:chOff x="1223681" y="1329435"/>
              <a:chExt cx="711285" cy="231855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630E098-F701-DEEB-3B23-61C1821AEE0A}"/>
                  </a:ext>
                </a:extLst>
              </p:cNvPr>
              <p:cNvGrpSpPr/>
              <p:nvPr/>
            </p:nvGrpSpPr>
            <p:grpSpPr>
              <a:xfrm>
                <a:off x="1223681" y="1329435"/>
                <a:ext cx="711285" cy="394921"/>
                <a:chOff x="1379213" y="2836794"/>
                <a:chExt cx="711285" cy="394921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7A5AB00-54F3-BEFD-CA77-1399241EEEC7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24E21EFA-3B30-DD1D-C36F-CBF22A0A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" name="Retângulo 8">
                      <a:extLst>
                        <a:ext uri="{FF2B5EF4-FFF2-40B4-BE49-F238E27FC236}">
                          <a16:creationId xmlns:a16="http://schemas.microsoft.com/office/drawing/2014/main" id="{B77AC41C-88D6-524E-A9D0-598A6DE509A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5B5CCF64-6DCE-E73C-4655-FFE5E4C5F590}"/>
                  </a:ext>
                </a:extLst>
              </p:cNvPr>
              <p:cNvGrpSpPr/>
              <p:nvPr/>
            </p:nvGrpSpPr>
            <p:grpSpPr>
              <a:xfrm>
                <a:off x="1223681" y="1650041"/>
                <a:ext cx="711285" cy="394921"/>
                <a:chOff x="1379213" y="2836794"/>
                <a:chExt cx="711285" cy="39492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42F3576-FFD3-33D8-3A15-32FD9CCB13E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tângulo 21">
                      <a:extLst>
                        <a:ext uri="{FF2B5EF4-FFF2-40B4-BE49-F238E27FC236}">
                          <a16:creationId xmlns:a16="http://schemas.microsoft.com/office/drawing/2014/main" id="{4B97ACA5-54CA-0AA6-90D0-F33AE3551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2658EC6B-9F08-1B47-AC4E-F9E2BDCBEC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0AA1AF4E-4C1D-40A0-6162-B0AE1E5D737F}"/>
                  </a:ext>
                </a:extLst>
              </p:cNvPr>
              <p:cNvGrpSpPr/>
              <p:nvPr/>
            </p:nvGrpSpPr>
            <p:grpSpPr>
              <a:xfrm>
                <a:off x="1223681" y="1970647"/>
                <a:ext cx="711285" cy="394921"/>
                <a:chOff x="1379213" y="2836794"/>
                <a:chExt cx="711285" cy="39492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881EB3D-9A7A-25F2-982C-785098FDA62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tângulo 19">
                      <a:extLst>
                        <a:ext uri="{FF2B5EF4-FFF2-40B4-BE49-F238E27FC236}">
                          <a16:creationId xmlns:a16="http://schemas.microsoft.com/office/drawing/2014/main" id="{234E7E74-1062-3A3A-15DD-618F0E644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" name="Retângulo 14">
                      <a:extLst>
                        <a:ext uri="{FF2B5EF4-FFF2-40B4-BE49-F238E27FC236}">
                          <a16:creationId xmlns:a16="http://schemas.microsoft.com/office/drawing/2014/main" id="{FC271F21-551F-9F41-869B-71684F04FB2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6842" t="-114815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3B4AF1B0-E372-2614-3887-A2F8116F38E5}"/>
                  </a:ext>
                </a:extLst>
              </p:cNvPr>
              <p:cNvGrpSpPr/>
              <p:nvPr/>
            </p:nvGrpSpPr>
            <p:grpSpPr>
              <a:xfrm>
                <a:off x="1223681" y="2291253"/>
                <a:ext cx="711285" cy="394921"/>
                <a:chOff x="1379213" y="2836794"/>
                <a:chExt cx="711285" cy="39492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26E5EFD-A0B4-5B49-6E94-567A2B4055FB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1E4A54CE-C468-B361-8978-EEB707CB0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29EA737D-C16B-C349-8F7E-A3AA221FC30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6842" t="-111111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41AEC2B4-34A4-09BC-93FA-A86E17AB465D}"/>
                  </a:ext>
                </a:extLst>
              </p:cNvPr>
              <p:cNvGrpSpPr/>
              <p:nvPr/>
            </p:nvGrpSpPr>
            <p:grpSpPr>
              <a:xfrm>
                <a:off x="1223681" y="2611859"/>
                <a:ext cx="711284" cy="394921"/>
                <a:chOff x="1379213" y="2836794"/>
                <a:chExt cx="711284" cy="394921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1B8C3B6-8E2F-896A-BBE5-D79A69951C4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tângulo 15">
                      <a:extLst>
                        <a:ext uri="{FF2B5EF4-FFF2-40B4-BE49-F238E27FC236}">
                          <a16:creationId xmlns:a16="http://schemas.microsoft.com/office/drawing/2014/main" id="{7415C85E-54F1-E071-FCC3-8B8E14840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1" name="Retângulo 20">
                      <a:extLst>
                        <a:ext uri="{FF2B5EF4-FFF2-40B4-BE49-F238E27FC236}">
                          <a16:creationId xmlns:a16="http://schemas.microsoft.com/office/drawing/2014/main" id="{73E73742-49EA-A54D-82C1-3285BB6EF5C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5CD70B49-88B1-EA90-3D40-3ADB19091DE1}"/>
                  </a:ext>
                </a:extLst>
              </p:cNvPr>
              <p:cNvGrpSpPr/>
              <p:nvPr/>
            </p:nvGrpSpPr>
            <p:grpSpPr>
              <a:xfrm>
                <a:off x="1223681" y="2932465"/>
                <a:ext cx="711285" cy="394921"/>
                <a:chOff x="1379213" y="2836794"/>
                <a:chExt cx="711285" cy="394921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8E8702-C13C-3D4B-6314-6BD1A1A7A43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tângulo 13">
                      <a:extLst>
                        <a:ext uri="{FF2B5EF4-FFF2-40B4-BE49-F238E27FC236}">
                          <a16:creationId xmlns:a16="http://schemas.microsoft.com/office/drawing/2014/main" id="{F31F2D60-DA15-EA68-02AE-A3B8F3AA1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AE7D7D8F-8D3C-6844-83B5-EC493E71A4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6C4E38B7-A0BF-2A06-A34C-B6827416C230}"/>
                  </a:ext>
                </a:extLst>
              </p:cNvPr>
              <p:cNvGrpSpPr/>
              <p:nvPr/>
            </p:nvGrpSpPr>
            <p:grpSpPr>
              <a:xfrm>
                <a:off x="1223681" y="3253073"/>
                <a:ext cx="711285" cy="394921"/>
                <a:chOff x="1379213" y="2836794"/>
                <a:chExt cx="711285" cy="39492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79E2C2-28D4-CDCB-6F50-A16E3C8D740E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D260B018-3A5A-F71C-3BEC-4FAE52FEB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7" name="Retângulo 26">
                      <a:extLst>
                        <a:ext uri="{FF2B5EF4-FFF2-40B4-BE49-F238E27FC236}">
                          <a16:creationId xmlns:a16="http://schemas.microsoft.com/office/drawing/2014/main" id="{DD73E600-E4D5-8343-9EBD-96AB80456EE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A4E8EB5-C8BD-79CD-0E4E-809667349AE0}"/>
              </a:ext>
            </a:extLst>
          </p:cNvPr>
          <p:cNvGrpSpPr/>
          <p:nvPr/>
        </p:nvGrpSpPr>
        <p:grpSpPr>
          <a:xfrm>
            <a:off x="3322649" y="1008829"/>
            <a:ext cx="711285" cy="2639165"/>
            <a:chOff x="1912613" y="2523644"/>
            <a:chExt cx="711285" cy="263916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E27D1EA0-A30C-1B41-C054-F3851569AB0F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CFFF0BA-E1DD-779B-C4E7-3A95CFCD809C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08754FE-258A-06AE-03AF-9B1A0CF4356B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A854261-60C0-BA04-68E9-13BD77870B4B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tângulo 48">
                    <a:extLst>
                      <a:ext uri="{FF2B5EF4-FFF2-40B4-BE49-F238E27FC236}">
                        <a16:creationId xmlns:a16="http://schemas.microsoft.com/office/drawing/2014/main" id="{1CCC4DCE-DC14-5B4F-5C8B-0E3F9C2D97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9707F25-4D4E-6B74-92A9-FFA11F155ACD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CF016AD-06D6-3AF1-2E65-7BA92653002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tângulo 46">
                    <a:extLst>
                      <a:ext uri="{FF2B5EF4-FFF2-40B4-BE49-F238E27FC236}">
                        <a16:creationId xmlns:a16="http://schemas.microsoft.com/office/drawing/2014/main" id="{627FE919-1229-C3B3-162A-05A65AE71A3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4165DF91-C19D-3C69-38CB-55404DE4A9E9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5D226F-5E73-66CC-F0A1-9D25FE45694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427B42A-E3B4-FD4C-3353-F1C2436BBA6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1FEB8F4-001D-725C-C1D7-1216C241843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>
                    <a:extLst>
                      <a:ext uri="{FF2B5EF4-FFF2-40B4-BE49-F238E27FC236}">
                        <a16:creationId xmlns:a16="http://schemas.microsoft.com/office/drawing/2014/main" id="{F35819C0-44C3-D116-7ECA-523E87388FB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056BDD2-07B2-C7C6-119B-F56C1A0F3D5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BD4108B-7F17-F7D7-8FC3-1CDDCCDDB98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tângulo 40">
                    <a:extLst>
                      <a:ext uri="{FF2B5EF4-FFF2-40B4-BE49-F238E27FC236}">
                        <a16:creationId xmlns:a16="http://schemas.microsoft.com/office/drawing/2014/main" id="{4B5B2EB8-568D-7E53-33F0-E9D2A470D00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B7B97BED-DB1B-391C-4602-AAADDE323DAE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197142-0691-2582-F02E-18058CA13DA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tângulo 38">
                    <a:extLst>
                      <a:ext uri="{FF2B5EF4-FFF2-40B4-BE49-F238E27FC236}">
                        <a16:creationId xmlns:a16="http://schemas.microsoft.com/office/drawing/2014/main" id="{A47B3117-69E7-7F34-CA7A-A947CFFD06E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039E92F4-98D0-F3B7-BFC4-85DDC195E9DD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DD375F-FFEF-970E-430D-C3C8087C99B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tângulo 36">
                    <a:extLst>
                      <a:ext uri="{FF2B5EF4-FFF2-40B4-BE49-F238E27FC236}">
                        <a16:creationId xmlns:a16="http://schemas.microsoft.com/office/drawing/2014/main" id="{E470F485-75A8-D5AA-1A97-24BBBAEE9B8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E8AFF1D-B762-F05C-4B62-F33AFCCA34D0}"/>
              </a:ext>
            </a:extLst>
          </p:cNvPr>
          <p:cNvGrpSpPr/>
          <p:nvPr/>
        </p:nvGrpSpPr>
        <p:grpSpPr>
          <a:xfrm>
            <a:off x="5421618" y="1008829"/>
            <a:ext cx="711285" cy="2639165"/>
            <a:chOff x="1912613" y="2523644"/>
            <a:chExt cx="711285" cy="2639165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87EE7E81-6FC5-BD96-5387-BD0572AF5B5C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798447-158C-87E3-6BF5-6734CF2CC6B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E6CA238A-DE52-99B8-C2B9-EB51EEF35B52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5EA468C-0763-AC29-80FB-2EA65F7CFD07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tângulo 73">
                    <a:extLst>
                      <a:ext uri="{FF2B5EF4-FFF2-40B4-BE49-F238E27FC236}">
                        <a16:creationId xmlns:a16="http://schemas.microsoft.com/office/drawing/2014/main" id="{ABF40850-BB56-D53C-6C38-DFAD693B30A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5FD530ED-B8E0-FF01-A12A-F8CC1772E73F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9D80134-9576-DEE2-EDC4-AFABC219FFF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tângulo 71">
                    <a:extLst>
                      <a:ext uri="{FF2B5EF4-FFF2-40B4-BE49-F238E27FC236}">
                        <a16:creationId xmlns:a16="http://schemas.microsoft.com/office/drawing/2014/main" id="{BE4D813F-9497-8B39-2175-26590B24918D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9310C895-1332-3CAB-60A9-0AE4218365A2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5DBFC16-36F9-C912-ACB9-28A08061332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tângulo 69">
                    <a:extLst>
                      <a:ext uri="{FF2B5EF4-FFF2-40B4-BE49-F238E27FC236}">
                        <a16:creationId xmlns:a16="http://schemas.microsoft.com/office/drawing/2014/main" id="{15A9CED5-277C-8390-F079-E3DA74C7624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D86CDC8B-5D34-DF8F-81CA-4CEEE244232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0B714D2-D6B2-65FE-D2FD-B8CA2D56473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tângulo 67">
                    <a:extLst>
                      <a:ext uri="{FF2B5EF4-FFF2-40B4-BE49-F238E27FC236}">
                        <a16:creationId xmlns:a16="http://schemas.microsoft.com/office/drawing/2014/main" id="{6C4AAB08-E95B-65FC-6D52-F7F19D2207D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EF1E30D-A042-D871-AECC-A824B3A63998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6B76AD7-F6A4-1736-A91D-ED61CB13BC2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ângulo 65">
                    <a:extLst>
                      <a:ext uri="{FF2B5EF4-FFF2-40B4-BE49-F238E27FC236}">
                        <a16:creationId xmlns:a16="http://schemas.microsoft.com/office/drawing/2014/main" id="{110C4AA5-23BE-0FC1-109F-1351989ADE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E8D2661E-26B1-FBF7-624A-73CB2CAFC8C2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91C0882-F670-730F-789F-5EAB08A766D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tângulo 63">
                    <a:extLst>
                      <a:ext uri="{FF2B5EF4-FFF2-40B4-BE49-F238E27FC236}">
                        <a16:creationId xmlns:a16="http://schemas.microsoft.com/office/drawing/2014/main" id="{C424A7FE-4688-AD87-55E4-0F5E8E098E0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EF09258-B32E-B4BF-CAF8-778B94A6E287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E5A448-C6C7-6F16-83D1-025E21204A0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tângulo 61">
                    <a:extLst>
                      <a:ext uri="{FF2B5EF4-FFF2-40B4-BE49-F238E27FC236}">
                        <a16:creationId xmlns:a16="http://schemas.microsoft.com/office/drawing/2014/main" id="{C4F41200-39C2-0B43-8569-C97289CB1A16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03A7442-6966-3DF0-BE62-8692AA904079}"/>
              </a:ext>
            </a:extLst>
          </p:cNvPr>
          <p:cNvGrpSpPr/>
          <p:nvPr/>
        </p:nvGrpSpPr>
        <p:grpSpPr>
          <a:xfrm>
            <a:off x="7520587" y="1008829"/>
            <a:ext cx="711285" cy="2639165"/>
            <a:chOff x="1912613" y="2523644"/>
            <a:chExt cx="711285" cy="263916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89B52E2A-1F47-957D-06B0-757153D369D3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097B657-A733-0F56-5CD1-83D6ED8B7E3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tângulo 100">
                    <a:extLst>
                      <a:ext uri="{FF2B5EF4-FFF2-40B4-BE49-F238E27FC236}">
                        <a16:creationId xmlns:a16="http://schemas.microsoft.com/office/drawing/2014/main" id="{6A3DFE9C-85E7-D2E8-24CB-60392E8209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id="{10C1E2FB-71BF-6C1D-069E-296D5FBE25EE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tângulo 98">
                    <a:extLst>
                      <a:ext uri="{FF2B5EF4-FFF2-40B4-BE49-F238E27FC236}">
                        <a16:creationId xmlns:a16="http://schemas.microsoft.com/office/drawing/2014/main" id="{50449887-2F04-98D3-2B23-BC9D1558BFE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FE355B7-C591-A424-2EC7-6D18FE7FA8C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C6FB88AD-C7AA-A588-715F-2CB29EAC3789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7CDACFC-1374-D39D-1411-EC6DE84422E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tângulo 96">
                    <a:extLst>
                      <a:ext uri="{FF2B5EF4-FFF2-40B4-BE49-F238E27FC236}">
                        <a16:creationId xmlns:a16="http://schemas.microsoft.com/office/drawing/2014/main" id="{683BB7F3-A904-C5BD-812D-0201DB61E88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177DA4EF-D3D8-5690-04A4-A2D0392DA895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68EA59-8A51-51C4-3978-4690AB69937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tângulo 94">
                    <a:extLst>
                      <a:ext uri="{FF2B5EF4-FFF2-40B4-BE49-F238E27FC236}">
                        <a16:creationId xmlns:a16="http://schemas.microsoft.com/office/drawing/2014/main" id="{720BCE5F-3F31-16AB-AA47-CC44FADA56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1DF79153-B4AC-FA00-7402-A4EAD750B80D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B5F7298-7180-C9F3-079D-E3D159C6FB6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tângulo 92">
                    <a:extLst>
                      <a:ext uri="{FF2B5EF4-FFF2-40B4-BE49-F238E27FC236}">
                        <a16:creationId xmlns:a16="http://schemas.microsoft.com/office/drawing/2014/main" id="{482F0F20-F0EC-1DEF-D68D-CBB4944A5BA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7DBBF77A-FB9B-CC51-0D1B-0E2ED750558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7D1AC86-2EB3-7955-CD48-CA56AC355E38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tângulo 90">
                    <a:extLst>
                      <a:ext uri="{FF2B5EF4-FFF2-40B4-BE49-F238E27FC236}">
                        <a16:creationId xmlns:a16="http://schemas.microsoft.com/office/drawing/2014/main" id="{00D07F97-E5AE-ABD5-578A-7DFADD3C5FB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1B86DCB7-97E8-558A-DA7D-1388D7B455DD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A180DF-A1E9-70F3-C37A-5F28A9FE900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tângulo 88">
                    <a:extLst>
                      <a:ext uri="{FF2B5EF4-FFF2-40B4-BE49-F238E27FC236}">
                        <a16:creationId xmlns:a16="http://schemas.microsoft.com/office/drawing/2014/main" id="{7F6B9939-76B5-8901-A59D-2DA179D67D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6AB5F04C-92F5-0321-08C5-7CD49DD4B39E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D2EE320-EC9B-FFBC-B5A6-8B33DD79730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tângulo 86">
                    <a:extLst>
                      <a:ext uri="{FF2B5EF4-FFF2-40B4-BE49-F238E27FC236}">
                        <a16:creationId xmlns:a16="http://schemas.microsoft.com/office/drawing/2014/main" id="{7FCD1BBD-CF01-61F3-8F56-0696DFA1E21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36" name="Conexão Reta 135">
            <a:extLst>
              <a:ext uri="{FF2B5EF4-FFF2-40B4-BE49-F238E27FC236}">
                <a16:creationId xmlns:a16="http://schemas.microsoft.com/office/drawing/2014/main" id="{4B151921-D12F-5261-7D7C-ACA6BBF54799}"/>
              </a:ext>
            </a:extLst>
          </p:cNvPr>
          <p:cNvCxnSpPr>
            <a:cxnSpLocks/>
          </p:cNvCxnSpPr>
          <p:nvPr/>
        </p:nvCxnSpPr>
        <p:spPr>
          <a:xfrm>
            <a:off x="2146346" y="4722974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CAD9FC7C-84AA-7760-8E93-8FE1DB8EB5EE}"/>
              </a:ext>
            </a:extLst>
          </p:cNvPr>
          <p:cNvGrpSpPr/>
          <p:nvPr/>
        </p:nvGrpSpPr>
        <p:grpSpPr>
          <a:xfrm>
            <a:off x="2439088" y="4538308"/>
            <a:ext cx="407862" cy="1181204"/>
            <a:chOff x="2739586" y="3406104"/>
            <a:chExt cx="407862" cy="1181204"/>
          </a:xfrm>
        </p:grpSpPr>
        <p:sp>
          <p:nvSpPr>
            <p:cNvPr id="152" name="CaixaDeTexto 151">
              <a:extLst>
                <a:ext uri="{FF2B5EF4-FFF2-40B4-BE49-F238E27FC236}">
                  <a16:creationId xmlns:a16="http://schemas.microsoft.com/office/drawing/2014/main" id="{F93971E4-3700-40D2-3637-8A823259193B}"/>
                </a:ext>
              </a:extLst>
            </p:cNvPr>
            <p:cNvSpPr txBox="1"/>
            <p:nvPr/>
          </p:nvSpPr>
          <p:spPr>
            <a:xfrm>
              <a:off x="2743687" y="3406104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6AEE516E-31F3-D9B1-6927-3A8232A405FF}"/>
                </a:ext>
              </a:extLst>
            </p:cNvPr>
            <p:cNvSpPr txBox="1"/>
            <p:nvPr/>
          </p:nvSpPr>
          <p:spPr>
            <a:xfrm>
              <a:off x="2743686" y="3816586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54" name="CaixaDeTexto 153">
              <a:extLst>
                <a:ext uri="{FF2B5EF4-FFF2-40B4-BE49-F238E27FC236}">
                  <a16:creationId xmlns:a16="http://schemas.microsoft.com/office/drawing/2014/main" id="{C4AB3548-86D3-3353-F0B7-38CB7E84AEA7}"/>
                </a:ext>
              </a:extLst>
            </p:cNvPr>
            <p:cNvSpPr txBox="1"/>
            <p:nvPr/>
          </p:nvSpPr>
          <p:spPr>
            <a:xfrm>
              <a:off x="2739586" y="4217976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9719E107-52E6-29FF-FF96-AACAC03C6A76}"/>
              </a:ext>
            </a:extLst>
          </p:cNvPr>
          <p:cNvGrpSpPr/>
          <p:nvPr/>
        </p:nvGrpSpPr>
        <p:grpSpPr>
          <a:xfrm>
            <a:off x="4591135" y="4538308"/>
            <a:ext cx="407862" cy="1181204"/>
            <a:chOff x="3598282" y="3417793"/>
            <a:chExt cx="407862" cy="1181204"/>
          </a:xfrm>
        </p:grpSpPr>
        <p:sp>
          <p:nvSpPr>
            <p:cNvPr id="149" name="CaixaDeTexto 148">
              <a:extLst>
                <a:ext uri="{FF2B5EF4-FFF2-40B4-BE49-F238E27FC236}">
                  <a16:creationId xmlns:a16="http://schemas.microsoft.com/office/drawing/2014/main" id="{00C7B92B-EB71-7DDA-F7AD-7B2D4F888EF2}"/>
                </a:ext>
              </a:extLst>
            </p:cNvPr>
            <p:cNvSpPr txBox="1"/>
            <p:nvPr/>
          </p:nvSpPr>
          <p:spPr>
            <a:xfrm>
              <a:off x="3602383" y="3417793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6AE12C3A-5EB6-0BB6-4532-54B20E3FE8B8}"/>
                </a:ext>
              </a:extLst>
            </p:cNvPr>
            <p:cNvSpPr txBox="1"/>
            <p:nvPr/>
          </p:nvSpPr>
          <p:spPr>
            <a:xfrm>
              <a:off x="3602382" y="3828275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  <p:sp>
          <p:nvSpPr>
            <p:cNvPr id="151" name="CaixaDeTexto 150">
              <a:extLst>
                <a:ext uri="{FF2B5EF4-FFF2-40B4-BE49-F238E27FC236}">
                  <a16:creationId xmlns:a16="http://schemas.microsoft.com/office/drawing/2014/main" id="{9ADB9D1F-230A-635E-B09A-9976337F9BDF}"/>
                </a:ext>
              </a:extLst>
            </p:cNvPr>
            <p:cNvSpPr txBox="1"/>
            <p:nvPr/>
          </p:nvSpPr>
          <p:spPr>
            <a:xfrm>
              <a:off x="3598282" y="4229665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3ACBBD47-D500-D619-00AA-AC79C137ACC5}"/>
              </a:ext>
            </a:extLst>
          </p:cNvPr>
          <p:cNvGrpSpPr/>
          <p:nvPr/>
        </p:nvGrpSpPr>
        <p:grpSpPr>
          <a:xfrm>
            <a:off x="6743182" y="4538308"/>
            <a:ext cx="407862" cy="1181204"/>
            <a:chOff x="4452877" y="3406586"/>
            <a:chExt cx="407862" cy="1181204"/>
          </a:xfrm>
        </p:grpSpPr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A6B78B4C-2E27-EC81-0AA9-619841EC2990}"/>
                </a:ext>
              </a:extLst>
            </p:cNvPr>
            <p:cNvSpPr txBox="1"/>
            <p:nvPr/>
          </p:nvSpPr>
          <p:spPr>
            <a:xfrm>
              <a:off x="4456978" y="3406586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F1D68830-74BC-FD66-3A78-EABCF08028B1}"/>
                </a:ext>
              </a:extLst>
            </p:cNvPr>
            <p:cNvSpPr txBox="1"/>
            <p:nvPr/>
          </p:nvSpPr>
          <p:spPr>
            <a:xfrm>
              <a:off x="4456977" y="381706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A3384573-48B9-3286-0E68-26FFDBE45999}"/>
                </a:ext>
              </a:extLst>
            </p:cNvPr>
            <p:cNvSpPr txBox="1"/>
            <p:nvPr/>
          </p:nvSpPr>
          <p:spPr>
            <a:xfrm>
              <a:off x="4452877" y="421845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FEDB34A8-FE3C-ABA4-0892-FAEDCD90E0CE}"/>
              </a:ext>
            </a:extLst>
          </p:cNvPr>
          <p:cNvGrpSpPr/>
          <p:nvPr/>
        </p:nvGrpSpPr>
        <p:grpSpPr>
          <a:xfrm>
            <a:off x="8895230" y="4538308"/>
            <a:ext cx="407862" cy="1181204"/>
            <a:chOff x="4452877" y="3406586"/>
            <a:chExt cx="407862" cy="1181204"/>
          </a:xfrm>
        </p:grpSpPr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CF4F3D0C-9C42-5D0B-D9F0-74F6F1FD5E9C}"/>
                </a:ext>
              </a:extLst>
            </p:cNvPr>
            <p:cNvSpPr txBox="1"/>
            <p:nvPr/>
          </p:nvSpPr>
          <p:spPr>
            <a:xfrm>
              <a:off x="4456978" y="3406586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</a:t>
              </a:r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C8CF7471-DC90-DDAD-65C1-6E6070EE0A87}"/>
                </a:ext>
              </a:extLst>
            </p:cNvPr>
            <p:cNvSpPr txBox="1"/>
            <p:nvPr/>
          </p:nvSpPr>
          <p:spPr>
            <a:xfrm>
              <a:off x="4456977" y="381706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D54A68AF-2731-7DAE-C746-0F938441051D}"/>
                </a:ext>
              </a:extLst>
            </p:cNvPr>
            <p:cNvSpPr txBox="1"/>
            <p:nvPr/>
          </p:nvSpPr>
          <p:spPr>
            <a:xfrm>
              <a:off x="4452877" y="4218458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0FA5A2F6-98BC-39E7-25DB-32410CF98ECB}"/>
              </a:ext>
            </a:extLst>
          </p:cNvPr>
          <p:cNvGrpSpPr/>
          <p:nvPr/>
        </p:nvGrpSpPr>
        <p:grpSpPr>
          <a:xfrm>
            <a:off x="9619554" y="1008827"/>
            <a:ext cx="711286" cy="2639167"/>
            <a:chOff x="9619554" y="1008827"/>
            <a:chExt cx="711286" cy="2639167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09D40CB-9014-5048-6804-D7DC9FD33695}"/>
                </a:ext>
              </a:extLst>
            </p:cNvPr>
            <p:cNvGrpSpPr/>
            <p:nvPr/>
          </p:nvGrpSpPr>
          <p:grpSpPr>
            <a:xfrm>
              <a:off x="9619555" y="1329435"/>
              <a:ext cx="711285" cy="394921"/>
              <a:chOff x="1379213" y="2836794"/>
              <a:chExt cx="711285" cy="394921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C8A15BD-41BE-48FF-5CAC-450DA842B3A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F1A6A008-9B6F-FFC2-0548-A49ED3A3EAFA}"/>
                </a:ext>
              </a:extLst>
            </p:cNvPr>
            <p:cNvGrpSpPr/>
            <p:nvPr/>
          </p:nvGrpSpPr>
          <p:grpSpPr>
            <a:xfrm>
              <a:off x="9619555" y="1650041"/>
              <a:ext cx="711285" cy="394921"/>
              <a:chOff x="1379213" y="2836794"/>
              <a:chExt cx="711285" cy="39492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C28D1A7-8FDD-8EF8-13E8-802C0A8D3F8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tângulo 121">
                    <a:extLst>
                      <a:ext uri="{FF2B5EF4-FFF2-40B4-BE49-F238E27FC236}">
                        <a16:creationId xmlns:a16="http://schemas.microsoft.com/office/drawing/2014/main" id="{58490AE0-6E54-F02B-1996-A12C9ACA81F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15787A0-9E2F-82E8-9C77-80BC0B0BA0FF}"/>
                </a:ext>
              </a:extLst>
            </p:cNvPr>
            <p:cNvGrpSpPr/>
            <p:nvPr/>
          </p:nvGrpSpPr>
          <p:grpSpPr>
            <a:xfrm>
              <a:off x="9619555" y="1970647"/>
              <a:ext cx="711285" cy="394921"/>
              <a:chOff x="1379213" y="2836794"/>
              <a:chExt cx="711285" cy="394921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DD025CE-97AF-D4CB-89D1-3FBD12B68E5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tângulo 119">
                    <a:extLst>
                      <a:ext uri="{FF2B5EF4-FFF2-40B4-BE49-F238E27FC236}">
                        <a16:creationId xmlns:a16="http://schemas.microsoft.com/office/drawing/2014/main" id="{A141CAFE-5651-AA23-F8D5-33BBF54AEE2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6E3CE7B9-B5BE-2BC2-ABE2-A0B62B3F0C18}"/>
                </a:ext>
              </a:extLst>
            </p:cNvPr>
            <p:cNvGrpSpPr/>
            <p:nvPr/>
          </p:nvGrpSpPr>
          <p:grpSpPr>
            <a:xfrm>
              <a:off x="9619555" y="2291253"/>
              <a:ext cx="711285" cy="394921"/>
              <a:chOff x="1379213" y="2836794"/>
              <a:chExt cx="711285" cy="394921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713A0B0-5C9A-E171-49AD-634E68CA37F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Retângulo 117">
                    <a:extLst>
                      <a:ext uri="{FF2B5EF4-FFF2-40B4-BE49-F238E27FC236}">
                        <a16:creationId xmlns:a16="http://schemas.microsoft.com/office/drawing/2014/main" id="{B697EF66-7FF6-66F9-C03C-82BBB41D2D2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B7E22C70-2A4A-5E0C-E759-30FD498ECF45}"/>
                </a:ext>
              </a:extLst>
            </p:cNvPr>
            <p:cNvGrpSpPr/>
            <p:nvPr/>
          </p:nvGrpSpPr>
          <p:grpSpPr>
            <a:xfrm>
              <a:off x="9619555" y="2611859"/>
              <a:ext cx="711284" cy="394921"/>
              <a:chOff x="1379213" y="2836794"/>
              <a:chExt cx="711284" cy="394921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82084AA-2BF2-3014-48C9-50C569781C82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tângulo 115">
                    <a:extLst>
                      <a:ext uri="{FF2B5EF4-FFF2-40B4-BE49-F238E27FC236}">
                        <a16:creationId xmlns:a16="http://schemas.microsoft.com/office/drawing/2014/main" id="{CBCCCCDB-0DA2-81BA-3C5C-46DB360FD86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BD763ADC-66EC-547B-E02D-FD285E7093D4}"/>
                </a:ext>
              </a:extLst>
            </p:cNvPr>
            <p:cNvGrpSpPr/>
            <p:nvPr/>
          </p:nvGrpSpPr>
          <p:grpSpPr>
            <a:xfrm>
              <a:off x="9619555" y="2932465"/>
              <a:ext cx="711285" cy="394921"/>
              <a:chOff x="1379213" y="2836794"/>
              <a:chExt cx="711285" cy="394921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93BA828-6DAD-6016-6C26-4A87419B87D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tângulo 113">
                    <a:extLst>
                      <a:ext uri="{FF2B5EF4-FFF2-40B4-BE49-F238E27FC236}">
                        <a16:creationId xmlns:a16="http://schemas.microsoft.com/office/drawing/2014/main" id="{079598BD-5181-6A31-A215-DCAD77A5B5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D9924740-E538-0812-FFAC-98810FF0AAED}"/>
                </a:ext>
              </a:extLst>
            </p:cNvPr>
            <p:cNvGrpSpPr/>
            <p:nvPr/>
          </p:nvGrpSpPr>
          <p:grpSpPr>
            <a:xfrm>
              <a:off x="9619555" y="3253073"/>
              <a:ext cx="711285" cy="394921"/>
              <a:chOff x="1379213" y="2836794"/>
              <a:chExt cx="711285" cy="39492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62153AC-B12C-41D3-3B6A-D0E574F2C0F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tângulo 111">
                    <a:extLst>
                      <a:ext uri="{FF2B5EF4-FFF2-40B4-BE49-F238E27FC236}">
                        <a16:creationId xmlns:a16="http://schemas.microsoft.com/office/drawing/2014/main" id="{16C03AC4-FF58-6C3C-8F75-56D0919EAEC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9" name="Agrupar 158">
              <a:extLst>
                <a:ext uri="{FF2B5EF4-FFF2-40B4-BE49-F238E27FC236}">
                  <a16:creationId xmlns:a16="http://schemas.microsoft.com/office/drawing/2014/main" id="{DAA25E11-4189-3C4F-6297-5DD70AE7A630}"/>
                </a:ext>
              </a:extLst>
            </p:cNvPr>
            <p:cNvGrpSpPr/>
            <p:nvPr/>
          </p:nvGrpSpPr>
          <p:grpSpPr>
            <a:xfrm>
              <a:off x="9619554" y="1008827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3898" t="-103448" r="-23729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129136E-8329-92EC-7444-73B58E2AA530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/>
              <p:nvPr/>
            </p:nvSpPr>
            <p:spPr>
              <a:xfrm>
                <a:off x="5042993" y="6029618"/>
                <a:ext cx="15812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93" y="6029618"/>
                <a:ext cx="1581268" cy="523220"/>
              </a:xfrm>
              <a:prstGeom prst="rect">
                <a:avLst/>
              </a:prstGeom>
              <a:blipFill>
                <a:blip r:embed="rId23"/>
                <a:stretch>
                  <a:fillRect l="-26984" t="-133333" r="-19048" b="-20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7" name="Conexão Reta Unidirecional 166">
            <a:extLst>
              <a:ext uri="{FF2B5EF4-FFF2-40B4-BE49-F238E27FC236}">
                <a16:creationId xmlns:a16="http://schemas.microsoft.com/office/drawing/2014/main" id="{1BF68494-7454-BB2D-B486-D73BCA5084CF}"/>
              </a:ext>
            </a:extLst>
          </p:cNvPr>
          <p:cNvCxnSpPr>
            <a:cxnSpLocks/>
            <a:stCxn id="26" idx="6"/>
            <a:endCxn id="38" idx="2"/>
          </p:cNvCxnSpPr>
          <p:nvPr/>
        </p:nvCxnSpPr>
        <p:spPr>
          <a:xfrm>
            <a:off x="1635690" y="1347383"/>
            <a:ext cx="1986234" cy="192363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xão Reta Unidirecional 168">
            <a:extLst>
              <a:ext uri="{FF2B5EF4-FFF2-40B4-BE49-F238E27FC236}">
                <a16:creationId xmlns:a16="http://schemas.microsoft.com/office/drawing/2014/main" id="{9A42F6E1-2760-9248-8579-47C0761BD67B}"/>
              </a:ext>
            </a:extLst>
          </p:cNvPr>
          <p:cNvCxnSpPr>
            <a:cxnSpLocks/>
            <a:stCxn id="38" idx="6"/>
            <a:endCxn id="61" idx="2"/>
          </p:cNvCxnSpPr>
          <p:nvPr/>
        </p:nvCxnSpPr>
        <p:spPr>
          <a:xfrm>
            <a:off x="3734658" y="3271019"/>
            <a:ext cx="1986235" cy="32060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xão Reta Unidirecional 174">
            <a:extLst>
              <a:ext uri="{FF2B5EF4-FFF2-40B4-BE49-F238E27FC236}">
                <a16:creationId xmlns:a16="http://schemas.microsoft.com/office/drawing/2014/main" id="{69BB3301-6B59-9A54-9952-AFED0A237169}"/>
              </a:ext>
            </a:extLst>
          </p:cNvPr>
          <p:cNvCxnSpPr>
            <a:cxnSpLocks/>
            <a:endCxn id="98" idx="2"/>
          </p:cNvCxnSpPr>
          <p:nvPr/>
        </p:nvCxnSpPr>
        <p:spPr>
          <a:xfrm flipV="1">
            <a:off x="5833627" y="1667989"/>
            <a:ext cx="1986235" cy="196205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xão Reta Unidirecional 181">
            <a:extLst>
              <a:ext uri="{FF2B5EF4-FFF2-40B4-BE49-F238E27FC236}">
                <a16:creationId xmlns:a16="http://schemas.microsoft.com/office/drawing/2014/main" id="{6FDB7F56-80A3-81C4-601F-658A9A6F7F3C}"/>
              </a:ext>
            </a:extLst>
          </p:cNvPr>
          <p:cNvCxnSpPr>
            <a:cxnSpLocks/>
            <a:stCxn id="98" idx="6"/>
            <a:endCxn id="161" idx="2"/>
          </p:cNvCxnSpPr>
          <p:nvPr/>
        </p:nvCxnSpPr>
        <p:spPr>
          <a:xfrm flipV="1">
            <a:off x="7932596" y="1347381"/>
            <a:ext cx="1986233" cy="32060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31DAB2D3-13EB-53AD-3EAF-FBA9B1D381FB}"/>
              </a:ext>
            </a:extLst>
          </p:cNvPr>
          <p:cNvSpPr/>
          <p:nvPr/>
        </p:nvSpPr>
        <p:spPr>
          <a:xfrm>
            <a:off x="2342367" y="4396636"/>
            <a:ext cx="626301" cy="1465545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tângulo Arredondado 165">
            <a:extLst>
              <a:ext uri="{FF2B5EF4-FFF2-40B4-BE49-F238E27FC236}">
                <a16:creationId xmlns:a16="http://schemas.microsoft.com/office/drawing/2014/main" id="{28C51E2A-BA9D-C4B0-1875-379FBC1E7300}"/>
              </a:ext>
            </a:extLst>
          </p:cNvPr>
          <p:cNvSpPr/>
          <p:nvPr/>
        </p:nvSpPr>
        <p:spPr>
          <a:xfrm>
            <a:off x="4477936" y="4396636"/>
            <a:ext cx="626301" cy="1465545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tângulo Arredondado 167">
            <a:extLst>
              <a:ext uri="{FF2B5EF4-FFF2-40B4-BE49-F238E27FC236}">
                <a16:creationId xmlns:a16="http://schemas.microsoft.com/office/drawing/2014/main" id="{5E31EC9D-B752-EEBB-AB0A-F085DC713109}"/>
              </a:ext>
            </a:extLst>
          </p:cNvPr>
          <p:cNvSpPr/>
          <p:nvPr/>
        </p:nvSpPr>
        <p:spPr>
          <a:xfrm>
            <a:off x="6631911" y="4396636"/>
            <a:ext cx="626301" cy="1465545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tângulo Arredondado 169">
            <a:extLst>
              <a:ext uri="{FF2B5EF4-FFF2-40B4-BE49-F238E27FC236}">
                <a16:creationId xmlns:a16="http://schemas.microsoft.com/office/drawing/2014/main" id="{4F5220A1-ABB2-6128-CDC6-0EEDD9BCE707}"/>
              </a:ext>
            </a:extLst>
          </p:cNvPr>
          <p:cNvSpPr/>
          <p:nvPr/>
        </p:nvSpPr>
        <p:spPr>
          <a:xfrm>
            <a:off x="8783959" y="4393609"/>
            <a:ext cx="626301" cy="1465545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Conexão Reta Unidirecional 170">
            <a:extLst>
              <a:ext uri="{FF2B5EF4-FFF2-40B4-BE49-F238E27FC236}">
                <a16:creationId xmlns:a16="http://schemas.microsoft.com/office/drawing/2014/main" id="{FF96726D-EE59-CA6A-A132-6FEA23FBDE02}"/>
              </a:ext>
            </a:extLst>
          </p:cNvPr>
          <p:cNvCxnSpPr>
            <a:cxnSpLocks/>
            <a:stCxn id="26" idx="6"/>
            <a:endCxn id="46" idx="2"/>
          </p:cNvCxnSpPr>
          <p:nvPr/>
        </p:nvCxnSpPr>
        <p:spPr>
          <a:xfrm>
            <a:off x="1635690" y="1347383"/>
            <a:ext cx="1986234" cy="6412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xão Reta Unidirecional 171">
            <a:extLst>
              <a:ext uri="{FF2B5EF4-FFF2-40B4-BE49-F238E27FC236}">
                <a16:creationId xmlns:a16="http://schemas.microsoft.com/office/drawing/2014/main" id="{723E1632-F2FE-BB51-6A8B-0C2970159D5F}"/>
              </a:ext>
            </a:extLst>
          </p:cNvPr>
          <p:cNvCxnSpPr>
            <a:cxnSpLocks/>
            <a:stCxn id="46" idx="6"/>
            <a:endCxn id="69" idx="2"/>
          </p:cNvCxnSpPr>
          <p:nvPr/>
        </p:nvCxnSpPr>
        <p:spPr>
          <a:xfrm>
            <a:off x="3734658" y="1988595"/>
            <a:ext cx="1986235" cy="32060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xão Reta Unidirecional 172">
            <a:extLst>
              <a:ext uri="{FF2B5EF4-FFF2-40B4-BE49-F238E27FC236}">
                <a16:creationId xmlns:a16="http://schemas.microsoft.com/office/drawing/2014/main" id="{2C99E1D8-C3B9-8141-F23F-2A4985B27010}"/>
              </a:ext>
            </a:extLst>
          </p:cNvPr>
          <p:cNvCxnSpPr>
            <a:cxnSpLocks/>
            <a:stCxn id="69" idx="6"/>
            <a:endCxn id="90" idx="2"/>
          </p:cNvCxnSpPr>
          <p:nvPr/>
        </p:nvCxnSpPr>
        <p:spPr>
          <a:xfrm>
            <a:off x="5833627" y="2309201"/>
            <a:ext cx="1986235" cy="6412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xão Reta Unidirecional 173">
            <a:extLst>
              <a:ext uri="{FF2B5EF4-FFF2-40B4-BE49-F238E27FC236}">
                <a16:creationId xmlns:a16="http://schemas.microsoft.com/office/drawing/2014/main" id="{98CA7DB4-41E7-B87A-3992-0B0BA6196695}"/>
              </a:ext>
            </a:extLst>
          </p:cNvPr>
          <p:cNvCxnSpPr>
            <a:cxnSpLocks/>
            <a:stCxn id="90" idx="6"/>
            <a:endCxn id="161" idx="2"/>
          </p:cNvCxnSpPr>
          <p:nvPr/>
        </p:nvCxnSpPr>
        <p:spPr>
          <a:xfrm flipV="1">
            <a:off x="7932596" y="1347381"/>
            <a:ext cx="1986233" cy="16030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99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166" grpId="0" animBg="1"/>
      <p:bldP spid="166" grpId="1" animBg="1"/>
      <p:bldP spid="166" grpId="2" animBg="1"/>
      <p:bldP spid="166" grpId="3" animBg="1"/>
      <p:bldP spid="168" grpId="0" animBg="1"/>
      <p:bldP spid="168" grpId="1" animBg="1"/>
      <p:bldP spid="168" grpId="2" animBg="1"/>
      <p:bldP spid="168" grpId="3" animBg="1"/>
      <p:bldP spid="170" grpId="0" animBg="1"/>
      <p:bldP spid="170" grpId="1" animBg="1"/>
      <p:bldP spid="17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C4F4E9C-E80C-C75C-5719-14F91EAFAF86}"/>
              </a:ext>
            </a:extLst>
          </p:cNvPr>
          <p:cNvGrpSpPr/>
          <p:nvPr/>
        </p:nvGrpSpPr>
        <p:grpSpPr>
          <a:xfrm>
            <a:off x="9431867" y="1490132"/>
            <a:ext cx="1507066" cy="1136332"/>
            <a:chOff x="9431867" y="1591732"/>
            <a:chExt cx="1507066" cy="1136332"/>
          </a:xfrm>
        </p:grpSpPr>
        <p:cxnSp>
          <p:nvCxnSpPr>
            <p:cNvPr id="12" name="Conexão Reta 11">
              <a:extLst>
                <a:ext uri="{FF2B5EF4-FFF2-40B4-BE49-F238E27FC236}">
                  <a16:creationId xmlns:a16="http://schemas.microsoft.com/office/drawing/2014/main" id="{32A7F663-EE14-F747-EDDF-BB6530786196}"/>
                </a:ext>
              </a:extLst>
            </p:cNvPr>
            <p:cNvCxnSpPr/>
            <p:nvPr/>
          </p:nvCxnSpPr>
          <p:spPr>
            <a:xfrm>
              <a:off x="9431867" y="15917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>
              <a:extLst>
                <a:ext uri="{FF2B5EF4-FFF2-40B4-BE49-F238E27FC236}">
                  <a16:creationId xmlns:a16="http://schemas.microsoft.com/office/drawing/2014/main" id="{FC0A5DE0-8493-9A5F-3838-06B4685F710E}"/>
                </a:ext>
              </a:extLst>
            </p:cNvPr>
            <p:cNvCxnSpPr/>
            <p:nvPr/>
          </p:nvCxnSpPr>
          <p:spPr>
            <a:xfrm>
              <a:off x="9753600" y="2728064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>
              <a:extLst>
                <a:ext uri="{FF2B5EF4-FFF2-40B4-BE49-F238E27FC236}">
                  <a16:creationId xmlns:a16="http://schemas.microsoft.com/office/drawing/2014/main" id="{EB6BADDB-10DB-2395-B987-1323EC7D2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1867" y="1591733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>
              <a:extLst>
                <a:ext uri="{FF2B5EF4-FFF2-40B4-BE49-F238E27FC236}">
                  <a16:creationId xmlns:a16="http://schemas.microsoft.com/office/drawing/2014/main" id="{CF2AF161-A93B-A719-105E-03B03865C5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17200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>
              <a:extLst>
                <a:ext uri="{FF2B5EF4-FFF2-40B4-BE49-F238E27FC236}">
                  <a16:creationId xmlns:a16="http://schemas.microsoft.com/office/drawing/2014/main" id="{37CE9767-74C8-FC50-1013-2FD124DB2DB0}"/>
                </a:ext>
              </a:extLst>
            </p:cNvPr>
            <p:cNvCxnSpPr/>
            <p:nvPr/>
          </p:nvCxnSpPr>
          <p:spPr>
            <a:xfrm>
              <a:off x="9527117" y="19473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>
              <a:extLst>
                <a:ext uri="{FF2B5EF4-FFF2-40B4-BE49-F238E27FC236}">
                  <a16:creationId xmlns:a16="http://schemas.microsoft.com/office/drawing/2014/main" id="{44AB1442-7754-DCF0-5D82-503E80F86543}"/>
                </a:ext>
              </a:extLst>
            </p:cNvPr>
            <p:cNvCxnSpPr/>
            <p:nvPr/>
          </p:nvCxnSpPr>
          <p:spPr>
            <a:xfrm>
              <a:off x="9654117" y="23410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>
              <a:extLst>
                <a:ext uri="{FF2B5EF4-FFF2-40B4-BE49-F238E27FC236}">
                  <a16:creationId xmlns:a16="http://schemas.microsoft.com/office/drawing/2014/main" id="{20CA6227-7AE5-2522-5D64-A1F35ED5D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6150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>
              <a:extLst>
                <a:ext uri="{FF2B5EF4-FFF2-40B4-BE49-F238E27FC236}">
                  <a16:creationId xmlns:a16="http://schemas.microsoft.com/office/drawing/2014/main" id="{8F89288B-9CE3-FC47-31FB-C98B42741F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54192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elogramo 35">
            <a:extLst>
              <a:ext uri="{FF2B5EF4-FFF2-40B4-BE49-F238E27FC236}">
                <a16:creationId xmlns:a16="http://schemas.microsoft.com/office/drawing/2014/main" id="{C1E08FE2-BFE4-B901-6DD5-787F8D48B1C2}"/>
              </a:ext>
            </a:extLst>
          </p:cNvPr>
          <p:cNvSpPr/>
          <p:nvPr/>
        </p:nvSpPr>
        <p:spPr>
          <a:xfrm rot="15396978">
            <a:off x="9947210" y="1840498"/>
            <a:ext cx="508309" cy="409171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2494FAA-5AD7-6FC5-EEA2-666A551E5E9D}"/>
              </a:ext>
            </a:extLst>
          </p:cNvPr>
          <p:cNvGrpSpPr/>
          <p:nvPr/>
        </p:nvGrpSpPr>
        <p:grpSpPr>
          <a:xfrm>
            <a:off x="733932" y="663418"/>
            <a:ext cx="7728560" cy="5768236"/>
            <a:chOff x="3544865" y="544884"/>
            <a:chExt cx="7728560" cy="5768236"/>
          </a:xfrm>
        </p:grpSpPr>
        <p:sp>
          <p:nvSpPr>
            <p:cNvPr id="2" name="Paralelogramo 1">
              <a:extLst>
                <a:ext uri="{FF2B5EF4-FFF2-40B4-BE49-F238E27FC236}">
                  <a16:creationId xmlns:a16="http://schemas.microsoft.com/office/drawing/2014/main" id="{FCE757C7-A171-C3C5-02B5-A6ED34EDFB08}"/>
                </a:ext>
              </a:extLst>
            </p:cNvPr>
            <p:cNvSpPr/>
            <p:nvPr/>
          </p:nvSpPr>
          <p:spPr>
            <a:xfrm>
              <a:off x="3544866" y="4271375"/>
              <a:ext cx="7728559" cy="2041743"/>
            </a:xfrm>
            <a:prstGeom prst="parallelogram">
              <a:avLst>
                <a:gd name="adj" fmla="val 14492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Paralelogramo 2">
              <a:extLst>
                <a:ext uri="{FF2B5EF4-FFF2-40B4-BE49-F238E27FC236}">
                  <a16:creationId xmlns:a16="http://schemas.microsoft.com/office/drawing/2014/main" id="{CC09AAC2-B168-61C2-8DE8-64F09D323748}"/>
                </a:ext>
              </a:extLst>
            </p:cNvPr>
            <p:cNvSpPr/>
            <p:nvPr/>
          </p:nvSpPr>
          <p:spPr>
            <a:xfrm rot="5400000">
              <a:off x="2147981" y="1941768"/>
              <a:ext cx="5768236" cy="2974468"/>
            </a:xfrm>
            <a:prstGeom prst="parallelogram">
              <a:avLst>
                <a:gd name="adj" fmla="val 69226"/>
              </a:avLst>
            </a:prstGeom>
            <a:ln w="381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E0D45CD-3D29-D145-F21B-4A15675AD5E9}"/>
                </a:ext>
              </a:extLst>
            </p:cNvPr>
            <p:cNvSpPr/>
            <p:nvPr/>
          </p:nvSpPr>
          <p:spPr>
            <a:xfrm>
              <a:off x="6519333" y="544884"/>
              <a:ext cx="4754092" cy="372649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Lata 5">
            <a:extLst>
              <a:ext uri="{FF2B5EF4-FFF2-40B4-BE49-F238E27FC236}">
                <a16:creationId xmlns:a16="http://schemas.microsoft.com/office/drawing/2014/main" id="{E5CC63B2-375A-2DCE-60C3-7FF48B7EA71B}"/>
              </a:ext>
            </a:extLst>
          </p:cNvPr>
          <p:cNvSpPr/>
          <p:nvPr/>
        </p:nvSpPr>
        <p:spPr>
          <a:xfrm>
            <a:off x="3616079" y="4038603"/>
            <a:ext cx="1100666" cy="1718731"/>
          </a:xfrm>
          <a:prstGeom prst="can">
            <a:avLst/>
          </a:prstGeom>
          <a:solidFill>
            <a:srgbClr val="FF0000"/>
          </a:solidFill>
          <a:effectLst>
            <a:outerShdw blurRad="413209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bo 6">
            <a:extLst>
              <a:ext uri="{FF2B5EF4-FFF2-40B4-BE49-F238E27FC236}">
                <a16:creationId xmlns:a16="http://schemas.microsoft.com/office/drawing/2014/main" id="{21573916-0578-CA35-FAB7-9FFFD7BB69BD}"/>
              </a:ext>
            </a:extLst>
          </p:cNvPr>
          <p:cNvSpPr/>
          <p:nvPr/>
        </p:nvSpPr>
        <p:spPr>
          <a:xfrm>
            <a:off x="5255713" y="3964490"/>
            <a:ext cx="1659466" cy="1109131"/>
          </a:xfrm>
          <a:prstGeom prst="cube">
            <a:avLst/>
          </a:prstGeom>
          <a:solidFill>
            <a:schemeClr val="accent6">
              <a:lumMod val="75000"/>
            </a:schemeClr>
          </a:solidFill>
          <a:effectLst>
            <a:outerShdw blurRad="270932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ol 7">
            <a:extLst>
              <a:ext uri="{FF2B5EF4-FFF2-40B4-BE49-F238E27FC236}">
                <a16:creationId xmlns:a16="http://schemas.microsoft.com/office/drawing/2014/main" id="{B16D6645-347E-79C6-8F85-F07EDB6E650F}"/>
              </a:ext>
            </a:extLst>
          </p:cNvPr>
          <p:cNvSpPr/>
          <p:nvPr/>
        </p:nvSpPr>
        <p:spPr>
          <a:xfrm>
            <a:off x="1964267" y="2526663"/>
            <a:ext cx="457200" cy="436670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orriso 8">
            <a:extLst>
              <a:ext uri="{FF2B5EF4-FFF2-40B4-BE49-F238E27FC236}">
                <a16:creationId xmlns:a16="http://schemas.microsoft.com/office/drawing/2014/main" id="{C940AFF2-339C-DF5C-B507-C57452CF1792}"/>
              </a:ext>
            </a:extLst>
          </p:cNvPr>
          <p:cNvSpPr/>
          <p:nvPr/>
        </p:nvSpPr>
        <p:spPr>
          <a:xfrm>
            <a:off x="11436960" y="1667932"/>
            <a:ext cx="440266" cy="423333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8C87EE-8C3A-ABC8-0BFD-B837AB4CB9A4}"/>
              </a:ext>
            </a:extLst>
          </p:cNvPr>
          <p:cNvSpPr/>
          <p:nvPr/>
        </p:nvSpPr>
        <p:spPr>
          <a:xfrm>
            <a:off x="2858669" y="5491853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1522A653-9093-0D9E-B642-3065EF6A0F99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970525" y="4897969"/>
            <a:ext cx="645554" cy="68400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3FF89FCA-E4D6-10B2-CEB8-E3314579632B}"/>
              </a:ext>
            </a:extLst>
          </p:cNvPr>
          <p:cNvSpPr/>
          <p:nvPr/>
        </p:nvSpPr>
        <p:spPr>
          <a:xfrm>
            <a:off x="1364236" y="4219752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exão Reta Unidirecional 51">
            <a:extLst>
              <a:ext uri="{FF2B5EF4-FFF2-40B4-BE49-F238E27FC236}">
                <a16:creationId xmlns:a16="http://schemas.microsoft.com/office/drawing/2014/main" id="{2AA3A8B1-7B42-BDB0-D2FF-955F6BAC088B}"/>
              </a:ext>
            </a:extLst>
          </p:cNvPr>
          <p:cNvCxnSpPr>
            <a:cxnSpLocks/>
          </p:cNvCxnSpPr>
          <p:nvPr/>
        </p:nvCxnSpPr>
        <p:spPr>
          <a:xfrm flipH="1" flipV="1">
            <a:off x="1485011" y="4309165"/>
            <a:ext cx="1508550" cy="127280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2D28F08-4A75-DB4B-7B2D-03304E42B826}"/>
              </a:ext>
            </a:extLst>
          </p:cNvPr>
          <p:cNvSpPr/>
          <p:nvPr/>
        </p:nvSpPr>
        <p:spPr>
          <a:xfrm>
            <a:off x="10202495" y="2106916"/>
            <a:ext cx="184911" cy="10354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Conexão Reta Unidirecional 57">
            <a:extLst>
              <a:ext uri="{FF2B5EF4-FFF2-40B4-BE49-F238E27FC236}">
                <a16:creationId xmlns:a16="http://schemas.microsoft.com/office/drawing/2014/main" id="{6C623B1D-8C08-6713-2454-305F1DCE519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485011" y="1879599"/>
            <a:ext cx="9951949" cy="2429564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xão Reta Unidirecional 54">
            <a:extLst>
              <a:ext uri="{FF2B5EF4-FFF2-40B4-BE49-F238E27FC236}">
                <a16:creationId xmlns:a16="http://schemas.microsoft.com/office/drawing/2014/main" id="{3677771B-2A28-6CAD-9939-5BFD1410F3F6}"/>
              </a:ext>
            </a:extLst>
          </p:cNvPr>
          <p:cNvCxnSpPr>
            <a:cxnSpLocks/>
            <a:stCxn id="10" idx="2"/>
            <a:endCxn id="6" idx="2"/>
          </p:cNvCxnSpPr>
          <p:nvPr/>
        </p:nvCxnSpPr>
        <p:spPr>
          <a:xfrm>
            <a:off x="2581956" y="3193979"/>
            <a:ext cx="1034123" cy="170399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77ABCC5D-6788-DD96-6E09-4D5F29E93A6D}"/>
              </a:ext>
            </a:extLst>
          </p:cNvPr>
          <p:cNvSpPr/>
          <p:nvPr/>
        </p:nvSpPr>
        <p:spPr>
          <a:xfrm rot="16200000" flipH="1">
            <a:off x="2046506" y="2481011"/>
            <a:ext cx="1070900" cy="723898"/>
          </a:xfrm>
          <a:prstGeom prst="parallelogram">
            <a:avLst>
              <a:gd name="adj" fmla="val 5095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9" name="Conexão Reta Unidirecional 58">
            <a:extLst>
              <a:ext uri="{FF2B5EF4-FFF2-40B4-BE49-F238E27FC236}">
                <a16:creationId xmlns:a16="http://schemas.microsoft.com/office/drawing/2014/main" id="{F32429C1-90AC-5966-A512-ADE33F504CFB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2378632" y="2837976"/>
            <a:ext cx="203324" cy="35600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FC664D1-0F0F-92C1-4DDB-CC0655E0337C}"/>
              </a:ext>
            </a:extLst>
          </p:cNvPr>
          <p:cNvSpPr/>
          <p:nvPr/>
        </p:nvSpPr>
        <p:spPr>
          <a:xfrm>
            <a:off x="2646239" y="2593675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43BCC459-5516-A154-FB4C-279782C55607}"/>
              </a:ext>
            </a:extLst>
          </p:cNvPr>
          <p:cNvCxnSpPr>
            <a:cxnSpLocks/>
          </p:cNvCxnSpPr>
          <p:nvPr/>
        </p:nvCxnSpPr>
        <p:spPr>
          <a:xfrm flipH="1">
            <a:off x="2336489" y="2650565"/>
            <a:ext cx="464025" cy="9443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5B7D64A1-9AD0-0A96-5A04-DAAC59266CFF}"/>
              </a:ext>
            </a:extLst>
          </p:cNvPr>
          <p:cNvSpPr/>
          <p:nvPr/>
        </p:nvSpPr>
        <p:spPr>
          <a:xfrm>
            <a:off x="3250982" y="1853119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82FCEBBD-094D-4677-76FF-789C5C549E49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2785939" y="1905922"/>
            <a:ext cx="604903" cy="687753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FDD2880D-9220-BA1F-E72A-74D7E9226C7C}"/>
              </a:ext>
            </a:extLst>
          </p:cNvPr>
          <p:cNvSpPr/>
          <p:nvPr/>
        </p:nvSpPr>
        <p:spPr>
          <a:xfrm>
            <a:off x="4318812" y="1212418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301ED909-EB30-8F78-3A84-73CA48055014}"/>
              </a:ext>
            </a:extLst>
          </p:cNvPr>
          <p:cNvCxnSpPr>
            <a:cxnSpLocks/>
            <a:endCxn id="56" idx="3"/>
          </p:cNvCxnSpPr>
          <p:nvPr/>
        </p:nvCxnSpPr>
        <p:spPr>
          <a:xfrm flipH="1">
            <a:off x="3291899" y="1312038"/>
            <a:ext cx="1180996" cy="692843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Unidirecional 61">
            <a:extLst>
              <a:ext uri="{FF2B5EF4-FFF2-40B4-BE49-F238E27FC236}">
                <a16:creationId xmlns:a16="http://schemas.microsoft.com/office/drawing/2014/main" id="{346F86A4-49C6-5539-EE0D-745FB4649177}"/>
              </a:ext>
            </a:extLst>
          </p:cNvPr>
          <p:cNvCxnSpPr>
            <a:cxnSpLocks/>
            <a:stCxn id="46" idx="1"/>
            <a:endCxn id="6" idx="2"/>
          </p:cNvCxnSpPr>
          <p:nvPr/>
        </p:nvCxnSpPr>
        <p:spPr>
          <a:xfrm>
            <a:off x="2687156" y="2619713"/>
            <a:ext cx="928923" cy="227825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8753195D-25B3-C30A-F90F-C75628A3ADFF}"/>
              </a:ext>
            </a:extLst>
          </p:cNvPr>
          <p:cNvCxnSpPr>
            <a:cxnSpLocks/>
            <a:stCxn id="56" idx="4"/>
            <a:endCxn id="6" idx="2"/>
          </p:cNvCxnSpPr>
          <p:nvPr/>
        </p:nvCxnSpPr>
        <p:spPr>
          <a:xfrm>
            <a:off x="3390682" y="2030919"/>
            <a:ext cx="225397" cy="286705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A5CA8E83-DBD3-F2D1-09E6-DA8074608C44}"/>
              </a:ext>
            </a:extLst>
          </p:cNvPr>
          <p:cNvCxnSpPr>
            <a:cxnSpLocks/>
            <a:stCxn id="61" idx="3"/>
            <a:endCxn id="6" idx="2"/>
          </p:cNvCxnSpPr>
          <p:nvPr/>
        </p:nvCxnSpPr>
        <p:spPr>
          <a:xfrm flipH="1">
            <a:off x="3616079" y="1364180"/>
            <a:ext cx="743650" cy="353378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D467CD33-EDAE-1D96-CACB-DB11CCBDFCFC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1602719" y="2812829"/>
            <a:ext cx="518927" cy="1432961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xão Reta Unidirecional 71">
            <a:extLst>
              <a:ext uri="{FF2B5EF4-FFF2-40B4-BE49-F238E27FC236}">
                <a16:creationId xmlns:a16="http://schemas.microsoft.com/office/drawing/2014/main" id="{22FF387F-6673-1CC3-95F2-E7AD212087A1}"/>
              </a:ext>
            </a:extLst>
          </p:cNvPr>
          <p:cNvCxnSpPr>
            <a:cxnSpLocks/>
            <a:stCxn id="46" idx="0"/>
            <a:endCxn id="57" idx="7"/>
          </p:cNvCxnSpPr>
          <p:nvPr/>
        </p:nvCxnSpPr>
        <p:spPr>
          <a:xfrm flipH="1">
            <a:off x="1602719" y="2593675"/>
            <a:ext cx="1183220" cy="165211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40B7C6AE-8544-30D6-B023-06ADD8637717}"/>
              </a:ext>
            </a:extLst>
          </p:cNvPr>
          <p:cNvCxnSpPr>
            <a:cxnSpLocks/>
            <a:stCxn id="56" idx="5"/>
            <a:endCxn id="57" idx="6"/>
          </p:cNvCxnSpPr>
          <p:nvPr/>
        </p:nvCxnSpPr>
        <p:spPr>
          <a:xfrm flipH="1">
            <a:off x="1643636" y="2004881"/>
            <a:ext cx="1845829" cy="2303771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5EDA2BB3-DB64-CB8F-1246-7F4DC7A27C3F}"/>
              </a:ext>
            </a:extLst>
          </p:cNvPr>
          <p:cNvCxnSpPr>
            <a:cxnSpLocks/>
            <a:stCxn id="61" idx="3"/>
            <a:endCxn id="57" idx="4"/>
          </p:cNvCxnSpPr>
          <p:nvPr/>
        </p:nvCxnSpPr>
        <p:spPr>
          <a:xfrm flipH="1">
            <a:off x="1503936" y="1364180"/>
            <a:ext cx="2855793" cy="303337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xão Reta Unidirecional 79">
            <a:extLst>
              <a:ext uri="{FF2B5EF4-FFF2-40B4-BE49-F238E27FC236}">
                <a16:creationId xmlns:a16="http://schemas.microsoft.com/office/drawing/2014/main" id="{0966CDD9-2539-3422-41E0-4C855C6C81E0}"/>
              </a:ext>
            </a:extLst>
          </p:cNvPr>
          <p:cNvCxnSpPr>
            <a:cxnSpLocks/>
            <a:stCxn id="61" idx="3"/>
            <a:endCxn id="51" idx="0"/>
          </p:cNvCxnSpPr>
          <p:nvPr/>
        </p:nvCxnSpPr>
        <p:spPr>
          <a:xfrm flipH="1">
            <a:off x="2998369" y="1364180"/>
            <a:ext cx="1361360" cy="412767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xão Reta Unidirecional 82">
            <a:extLst>
              <a:ext uri="{FF2B5EF4-FFF2-40B4-BE49-F238E27FC236}">
                <a16:creationId xmlns:a16="http://schemas.microsoft.com/office/drawing/2014/main" id="{BD6F9944-EA46-087B-8C48-06942D2F3EE8}"/>
              </a:ext>
            </a:extLst>
          </p:cNvPr>
          <p:cNvCxnSpPr>
            <a:cxnSpLocks/>
            <a:stCxn id="56" idx="4"/>
            <a:endCxn id="51" idx="0"/>
          </p:cNvCxnSpPr>
          <p:nvPr/>
        </p:nvCxnSpPr>
        <p:spPr>
          <a:xfrm flipH="1">
            <a:off x="2998369" y="2030919"/>
            <a:ext cx="392313" cy="346093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xão Reta Unidirecional 85">
            <a:extLst>
              <a:ext uri="{FF2B5EF4-FFF2-40B4-BE49-F238E27FC236}">
                <a16:creationId xmlns:a16="http://schemas.microsoft.com/office/drawing/2014/main" id="{4EAAD863-FC23-21FA-E525-83A2B39B345E}"/>
              </a:ext>
            </a:extLst>
          </p:cNvPr>
          <p:cNvCxnSpPr>
            <a:cxnSpLocks/>
            <a:stCxn id="46" idx="3"/>
            <a:endCxn id="51" idx="0"/>
          </p:cNvCxnSpPr>
          <p:nvPr/>
        </p:nvCxnSpPr>
        <p:spPr>
          <a:xfrm>
            <a:off x="2687156" y="2745437"/>
            <a:ext cx="311213" cy="274641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Unidirecional 88">
            <a:extLst>
              <a:ext uri="{FF2B5EF4-FFF2-40B4-BE49-F238E27FC236}">
                <a16:creationId xmlns:a16="http://schemas.microsoft.com/office/drawing/2014/main" id="{3739C1D3-9CD5-533F-A2D2-5C61B48FA3AD}"/>
              </a:ext>
            </a:extLst>
          </p:cNvPr>
          <p:cNvCxnSpPr>
            <a:cxnSpLocks/>
            <a:stCxn id="10" idx="0"/>
            <a:endCxn id="51" idx="0"/>
          </p:cNvCxnSpPr>
          <p:nvPr/>
        </p:nvCxnSpPr>
        <p:spPr>
          <a:xfrm>
            <a:off x="2220007" y="2842960"/>
            <a:ext cx="778362" cy="264889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7" grpId="0" animBg="1"/>
      <p:bldP spid="69" grpId="0" animBg="1"/>
      <p:bldP spid="46" grpId="0" animBg="1"/>
      <p:bldP spid="56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Conexão Reta 156">
            <a:extLst>
              <a:ext uri="{FF2B5EF4-FFF2-40B4-BE49-F238E27FC236}">
                <a16:creationId xmlns:a16="http://schemas.microsoft.com/office/drawing/2014/main" id="{7C03AF85-A8A2-52F3-7408-5C2E4DC0935A}"/>
              </a:ext>
            </a:extLst>
          </p:cNvPr>
          <p:cNvCxnSpPr>
            <a:cxnSpLocks/>
          </p:cNvCxnSpPr>
          <p:nvPr/>
        </p:nvCxnSpPr>
        <p:spPr>
          <a:xfrm>
            <a:off x="2146345" y="5527157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xão Reta 155">
            <a:extLst>
              <a:ext uri="{FF2B5EF4-FFF2-40B4-BE49-F238E27FC236}">
                <a16:creationId xmlns:a16="http://schemas.microsoft.com/office/drawing/2014/main" id="{BB521824-5A3F-8617-AFA3-53FD9A1876B2}"/>
              </a:ext>
            </a:extLst>
          </p:cNvPr>
          <p:cNvCxnSpPr>
            <a:cxnSpLocks/>
          </p:cNvCxnSpPr>
          <p:nvPr/>
        </p:nvCxnSpPr>
        <p:spPr>
          <a:xfrm>
            <a:off x="2146345" y="5136206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C3136C1B-EE93-8794-ED3A-8FB1C1BFB332}"/>
              </a:ext>
            </a:extLst>
          </p:cNvPr>
          <p:cNvGrpSpPr/>
          <p:nvPr/>
        </p:nvGrpSpPr>
        <p:grpSpPr>
          <a:xfrm>
            <a:off x="1223681" y="1008829"/>
            <a:ext cx="711285" cy="2639165"/>
            <a:chOff x="1223681" y="1008829"/>
            <a:chExt cx="711285" cy="2639165"/>
          </a:xfrm>
        </p:grpSpPr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48E3E254-E87F-0F81-1F8E-2B196F17FC5D}"/>
                </a:ext>
              </a:extLst>
            </p:cNvPr>
            <p:cNvGrpSpPr/>
            <p:nvPr/>
          </p:nvGrpSpPr>
          <p:grpSpPr>
            <a:xfrm>
              <a:off x="1223681" y="1008829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6842" t="-103448" r="-26316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D7D94F-4591-25A3-4D7E-9848F98B941F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Agrupar 161">
              <a:extLst>
                <a:ext uri="{FF2B5EF4-FFF2-40B4-BE49-F238E27FC236}">
                  <a16:creationId xmlns:a16="http://schemas.microsoft.com/office/drawing/2014/main" id="{5A4A0A06-2FF3-0346-8E0C-703F82242FC8}"/>
                </a:ext>
              </a:extLst>
            </p:cNvPr>
            <p:cNvGrpSpPr/>
            <p:nvPr/>
          </p:nvGrpSpPr>
          <p:grpSpPr>
            <a:xfrm>
              <a:off x="1223681" y="1329435"/>
              <a:ext cx="711285" cy="2318559"/>
              <a:chOff x="1223681" y="1329435"/>
              <a:chExt cx="711285" cy="231855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630E098-F701-DEEB-3B23-61C1821AEE0A}"/>
                  </a:ext>
                </a:extLst>
              </p:cNvPr>
              <p:cNvGrpSpPr/>
              <p:nvPr/>
            </p:nvGrpSpPr>
            <p:grpSpPr>
              <a:xfrm>
                <a:off x="1223681" y="1329435"/>
                <a:ext cx="711285" cy="394921"/>
                <a:chOff x="1379213" y="2836794"/>
                <a:chExt cx="711285" cy="394921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7A5AB00-54F3-BEFD-CA77-1399241EEEC7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24E21EFA-3B30-DD1D-C36F-CBF22A0A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" name="Retângulo 8">
                      <a:extLst>
                        <a:ext uri="{FF2B5EF4-FFF2-40B4-BE49-F238E27FC236}">
                          <a16:creationId xmlns:a16="http://schemas.microsoft.com/office/drawing/2014/main" id="{B77AC41C-88D6-524E-A9D0-598A6DE509A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5B5CCF64-6DCE-E73C-4655-FFE5E4C5F590}"/>
                  </a:ext>
                </a:extLst>
              </p:cNvPr>
              <p:cNvGrpSpPr/>
              <p:nvPr/>
            </p:nvGrpSpPr>
            <p:grpSpPr>
              <a:xfrm>
                <a:off x="1223681" y="1650041"/>
                <a:ext cx="711285" cy="394921"/>
                <a:chOff x="1379213" y="2836794"/>
                <a:chExt cx="711285" cy="39492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42F3576-FFD3-33D8-3A15-32FD9CCB13E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tângulo 21">
                      <a:extLst>
                        <a:ext uri="{FF2B5EF4-FFF2-40B4-BE49-F238E27FC236}">
                          <a16:creationId xmlns:a16="http://schemas.microsoft.com/office/drawing/2014/main" id="{4B97ACA5-54CA-0AA6-90D0-F33AE3551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2658EC6B-9F08-1B47-AC4E-F9E2BDCBEC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0AA1AF4E-4C1D-40A0-6162-B0AE1E5D737F}"/>
                  </a:ext>
                </a:extLst>
              </p:cNvPr>
              <p:cNvGrpSpPr/>
              <p:nvPr/>
            </p:nvGrpSpPr>
            <p:grpSpPr>
              <a:xfrm>
                <a:off x="1223681" y="1970647"/>
                <a:ext cx="711285" cy="394921"/>
                <a:chOff x="1379213" y="2836794"/>
                <a:chExt cx="711285" cy="39492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881EB3D-9A7A-25F2-982C-785098FDA62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tângulo 19">
                      <a:extLst>
                        <a:ext uri="{FF2B5EF4-FFF2-40B4-BE49-F238E27FC236}">
                          <a16:creationId xmlns:a16="http://schemas.microsoft.com/office/drawing/2014/main" id="{234E7E74-1062-3A3A-15DD-618F0E644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" name="Retângulo 14">
                      <a:extLst>
                        <a:ext uri="{FF2B5EF4-FFF2-40B4-BE49-F238E27FC236}">
                          <a16:creationId xmlns:a16="http://schemas.microsoft.com/office/drawing/2014/main" id="{FC271F21-551F-9F41-869B-71684F04FB2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6842" t="-114815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3B4AF1B0-E372-2614-3887-A2F8116F38E5}"/>
                  </a:ext>
                </a:extLst>
              </p:cNvPr>
              <p:cNvGrpSpPr/>
              <p:nvPr/>
            </p:nvGrpSpPr>
            <p:grpSpPr>
              <a:xfrm>
                <a:off x="1223681" y="2291253"/>
                <a:ext cx="711285" cy="394921"/>
                <a:chOff x="1379213" y="2836794"/>
                <a:chExt cx="711285" cy="39492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26E5EFD-A0B4-5B49-6E94-567A2B4055FB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1E4A54CE-C468-B361-8978-EEB707CB0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29EA737D-C16B-C349-8F7E-A3AA221FC30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6842" t="-111111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41AEC2B4-34A4-09BC-93FA-A86E17AB465D}"/>
                  </a:ext>
                </a:extLst>
              </p:cNvPr>
              <p:cNvGrpSpPr/>
              <p:nvPr/>
            </p:nvGrpSpPr>
            <p:grpSpPr>
              <a:xfrm>
                <a:off x="1223681" y="2611859"/>
                <a:ext cx="711284" cy="394921"/>
                <a:chOff x="1379213" y="2836794"/>
                <a:chExt cx="711284" cy="394921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1B8C3B6-8E2F-896A-BBE5-D79A69951C4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tângulo 15">
                      <a:extLst>
                        <a:ext uri="{FF2B5EF4-FFF2-40B4-BE49-F238E27FC236}">
                          <a16:creationId xmlns:a16="http://schemas.microsoft.com/office/drawing/2014/main" id="{7415C85E-54F1-E071-FCC3-8B8E14840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1" name="Retângulo 20">
                      <a:extLst>
                        <a:ext uri="{FF2B5EF4-FFF2-40B4-BE49-F238E27FC236}">
                          <a16:creationId xmlns:a16="http://schemas.microsoft.com/office/drawing/2014/main" id="{73E73742-49EA-A54D-82C1-3285BB6EF5C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5CD70B49-88B1-EA90-3D40-3ADB19091DE1}"/>
                  </a:ext>
                </a:extLst>
              </p:cNvPr>
              <p:cNvGrpSpPr/>
              <p:nvPr/>
            </p:nvGrpSpPr>
            <p:grpSpPr>
              <a:xfrm>
                <a:off x="1223681" y="2932465"/>
                <a:ext cx="711285" cy="394921"/>
                <a:chOff x="1379213" y="2836794"/>
                <a:chExt cx="711285" cy="394921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8E8702-C13C-3D4B-6314-6BD1A1A7A43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tângulo 13">
                      <a:extLst>
                        <a:ext uri="{FF2B5EF4-FFF2-40B4-BE49-F238E27FC236}">
                          <a16:creationId xmlns:a16="http://schemas.microsoft.com/office/drawing/2014/main" id="{F31F2D60-DA15-EA68-02AE-A3B8F3AA1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AE7D7D8F-8D3C-6844-83B5-EC493E71A4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6C4E38B7-A0BF-2A06-A34C-B6827416C230}"/>
                  </a:ext>
                </a:extLst>
              </p:cNvPr>
              <p:cNvGrpSpPr/>
              <p:nvPr/>
            </p:nvGrpSpPr>
            <p:grpSpPr>
              <a:xfrm>
                <a:off x="1223681" y="3253073"/>
                <a:ext cx="711285" cy="394921"/>
                <a:chOff x="1379213" y="2836794"/>
                <a:chExt cx="711285" cy="39492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79E2C2-28D4-CDCB-6F50-A16E3C8D740E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D260B018-3A5A-F71C-3BEC-4FAE52FEB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7" name="Retângulo 26">
                      <a:extLst>
                        <a:ext uri="{FF2B5EF4-FFF2-40B4-BE49-F238E27FC236}">
                          <a16:creationId xmlns:a16="http://schemas.microsoft.com/office/drawing/2014/main" id="{DD73E600-E4D5-8343-9EBD-96AB80456EE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A4E8EB5-C8BD-79CD-0E4E-809667349AE0}"/>
              </a:ext>
            </a:extLst>
          </p:cNvPr>
          <p:cNvGrpSpPr/>
          <p:nvPr/>
        </p:nvGrpSpPr>
        <p:grpSpPr>
          <a:xfrm>
            <a:off x="3322649" y="1008829"/>
            <a:ext cx="711285" cy="2639165"/>
            <a:chOff x="1912613" y="2523644"/>
            <a:chExt cx="711285" cy="263916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E27D1EA0-A30C-1B41-C054-F3851569AB0F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CFFF0BA-E1DD-779B-C4E7-3A95CFCD809C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08754FE-258A-06AE-03AF-9B1A0CF4356B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A854261-60C0-BA04-68E9-13BD77870B4B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tângulo 48">
                    <a:extLst>
                      <a:ext uri="{FF2B5EF4-FFF2-40B4-BE49-F238E27FC236}">
                        <a16:creationId xmlns:a16="http://schemas.microsoft.com/office/drawing/2014/main" id="{1CCC4DCE-DC14-5B4F-5C8B-0E3F9C2D97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9707F25-4D4E-6B74-92A9-FFA11F155ACD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CF016AD-06D6-3AF1-2E65-7BA92653002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tângulo 46">
                    <a:extLst>
                      <a:ext uri="{FF2B5EF4-FFF2-40B4-BE49-F238E27FC236}">
                        <a16:creationId xmlns:a16="http://schemas.microsoft.com/office/drawing/2014/main" id="{627FE919-1229-C3B3-162A-05A65AE71A3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4165DF91-C19D-3C69-38CB-55404DE4A9E9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5D226F-5E73-66CC-F0A1-9D25FE45694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427B42A-E3B4-FD4C-3353-F1C2436BBA6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1FEB8F4-001D-725C-C1D7-1216C241843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>
                    <a:extLst>
                      <a:ext uri="{FF2B5EF4-FFF2-40B4-BE49-F238E27FC236}">
                        <a16:creationId xmlns:a16="http://schemas.microsoft.com/office/drawing/2014/main" id="{F35819C0-44C3-D116-7ECA-523E87388FB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056BDD2-07B2-C7C6-119B-F56C1A0F3D5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BD4108B-7F17-F7D7-8FC3-1CDDCCDDB98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tângulo 40">
                    <a:extLst>
                      <a:ext uri="{FF2B5EF4-FFF2-40B4-BE49-F238E27FC236}">
                        <a16:creationId xmlns:a16="http://schemas.microsoft.com/office/drawing/2014/main" id="{4B5B2EB8-568D-7E53-33F0-E9D2A470D00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B7B97BED-DB1B-391C-4602-AAADDE323DAE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197142-0691-2582-F02E-18058CA13DA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tângulo 38">
                    <a:extLst>
                      <a:ext uri="{FF2B5EF4-FFF2-40B4-BE49-F238E27FC236}">
                        <a16:creationId xmlns:a16="http://schemas.microsoft.com/office/drawing/2014/main" id="{A47B3117-69E7-7F34-CA7A-A947CFFD06E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039E92F4-98D0-F3B7-BFC4-85DDC195E9DD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DD375F-FFEF-970E-430D-C3C8087C99B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tângulo 36">
                    <a:extLst>
                      <a:ext uri="{FF2B5EF4-FFF2-40B4-BE49-F238E27FC236}">
                        <a16:creationId xmlns:a16="http://schemas.microsoft.com/office/drawing/2014/main" id="{E470F485-75A8-D5AA-1A97-24BBBAEE9B8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E8AFF1D-B762-F05C-4B62-F33AFCCA34D0}"/>
              </a:ext>
            </a:extLst>
          </p:cNvPr>
          <p:cNvGrpSpPr/>
          <p:nvPr/>
        </p:nvGrpSpPr>
        <p:grpSpPr>
          <a:xfrm>
            <a:off x="5421618" y="1008829"/>
            <a:ext cx="711285" cy="2639165"/>
            <a:chOff x="1912613" y="2523644"/>
            <a:chExt cx="711285" cy="2639165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87EE7E81-6FC5-BD96-5387-BD0572AF5B5C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798447-158C-87E3-6BF5-6734CF2CC6B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E6CA238A-DE52-99B8-C2B9-EB51EEF35B52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5EA468C-0763-AC29-80FB-2EA65F7CFD07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tângulo 73">
                    <a:extLst>
                      <a:ext uri="{FF2B5EF4-FFF2-40B4-BE49-F238E27FC236}">
                        <a16:creationId xmlns:a16="http://schemas.microsoft.com/office/drawing/2014/main" id="{ABF40850-BB56-D53C-6C38-DFAD693B30A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5FD530ED-B8E0-FF01-A12A-F8CC1772E73F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9D80134-9576-DEE2-EDC4-AFABC219FFF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tângulo 71">
                    <a:extLst>
                      <a:ext uri="{FF2B5EF4-FFF2-40B4-BE49-F238E27FC236}">
                        <a16:creationId xmlns:a16="http://schemas.microsoft.com/office/drawing/2014/main" id="{BE4D813F-9497-8B39-2175-26590B24918D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9310C895-1332-3CAB-60A9-0AE4218365A2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5DBFC16-36F9-C912-ACB9-28A08061332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tângulo 69">
                    <a:extLst>
                      <a:ext uri="{FF2B5EF4-FFF2-40B4-BE49-F238E27FC236}">
                        <a16:creationId xmlns:a16="http://schemas.microsoft.com/office/drawing/2014/main" id="{15A9CED5-277C-8390-F079-E3DA74C7624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D86CDC8B-5D34-DF8F-81CA-4CEEE244232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0B714D2-D6B2-65FE-D2FD-B8CA2D56473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tângulo 67">
                    <a:extLst>
                      <a:ext uri="{FF2B5EF4-FFF2-40B4-BE49-F238E27FC236}">
                        <a16:creationId xmlns:a16="http://schemas.microsoft.com/office/drawing/2014/main" id="{6C4AAB08-E95B-65FC-6D52-F7F19D2207D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EF1E30D-A042-D871-AECC-A824B3A63998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6B76AD7-F6A4-1736-A91D-ED61CB13BC2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ângulo 65">
                    <a:extLst>
                      <a:ext uri="{FF2B5EF4-FFF2-40B4-BE49-F238E27FC236}">
                        <a16:creationId xmlns:a16="http://schemas.microsoft.com/office/drawing/2014/main" id="{110C4AA5-23BE-0FC1-109F-1351989ADE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E8D2661E-26B1-FBF7-624A-73CB2CAFC8C2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91C0882-F670-730F-789F-5EAB08A766D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tângulo 63">
                    <a:extLst>
                      <a:ext uri="{FF2B5EF4-FFF2-40B4-BE49-F238E27FC236}">
                        <a16:creationId xmlns:a16="http://schemas.microsoft.com/office/drawing/2014/main" id="{C424A7FE-4688-AD87-55E4-0F5E8E098E0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EF09258-B32E-B4BF-CAF8-778B94A6E287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E5A448-C6C7-6F16-83D1-025E21204A0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tângulo 61">
                    <a:extLst>
                      <a:ext uri="{FF2B5EF4-FFF2-40B4-BE49-F238E27FC236}">
                        <a16:creationId xmlns:a16="http://schemas.microsoft.com/office/drawing/2014/main" id="{C4F41200-39C2-0B43-8569-C97289CB1A16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03A7442-6966-3DF0-BE62-8692AA904079}"/>
              </a:ext>
            </a:extLst>
          </p:cNvPr>
          <p:cNvGrpSpPr/>
          <p:nvPr/>
        </p:nvGrpSpPr>
        <p:grpSpPr>
          <a:xfrm>
            <a:off x="7520587" y="1008829"/>
            <a:ext cx="711285" cy="2639165"/>
            <a:chOff x="1912613" y="2523644"/>
            <a:chExt cx="711285" cy="263916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89B52E2A-1F47-957D-06B0-757153D369D3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097B657-A733-0F56-5CD1-83D6ED8B7E3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tângulo 100">
                    <a:extLst>
                      <a:ext uri="{FF2B5EF4-FFF2-40B4-BE49-F238E27FC236}">
                        <a16:creationId xmlns:a16="http://schemas.microsoft.com/office/drawing/2014/main" id="{6A3DFE9C-85E7-D2E8-24CB-60392E8209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id="{10C1E2FB-71BF-6C1D-069E-296D5FBE25EE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tângulo 98">
                    <a:extLst>
                      <a:ext uri="{FF2B5EF4-FFF2-40B4-BE49-F238E27FC236}">
                        <a16:creationId xmlns:a16="http://schemas.microsoft.com/office/drawing/2014/main" id="{50449887-2F04-98D3-2B23-BC9D1558BFE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FE355B7-C591-A424-2EC7-6D18FE7FA8C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C6FB88AD-C7AA-A588-715F-2CB29EAC3789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7CDACFC-1374-D39D-1411-EC6DE84422E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tângulo 96">
                    <a:extLst>
                      <a:ext uri="{FF2B5EF4-FFF2-40B4-BE49-F238E27FC236}">
                        <a16:creationId xmlns:a16="http://schemas.microsoft.com/office/drawing/2014/main" id="{683BB7F3-A904-C5BD-812D-0201DB61E88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177DA4EF-D3D8-5690-04A4-A2D0392DA895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68EA59-8A51-51C4-3978-4690AB69937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tângulo 94">
                    <a:extLst>
                      <a:ext uri="{FF2B5EF4-FFF2-40B4-BE49-F238E27FC236}">
                        <a16:creationId xmlns:a16="http://schemas.microsoft.com/office/drawing/2014/main" id="{720BCE5F-3F31-16AB-AA47-CC44FADA56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1DF79153-B4AC-FA00-7402-A4EAD750B80D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B5F7298-7180-C9F3-079D-E3D159C6FB6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tângulo 92">
                    <a:extLst>
                      <a:ext uri="{FF2B5EF4-FFF2-40B4-BE49-F238E27FC236}">
                        <a16:creationId xmlns:a16="http://schemas.microsoft.com/office/drawing/2014/main" id="{482F0F20-F0EC-1DEF-D68D-CBB4944A5BA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7DBBF77A-FB9B-CC51-0D1B-0E2ED750558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7D1AC86-2EB3-7955-CD48-CA56AC355E38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tângulo 90">
                    <a:extLst>
                      <a:ext uri="{FF2B5EF4-FFF2-40B4-BE49-F238E27FC236}">
                        <a16:creationId xmlns:a16="http://schemas.microsoft.com/office/drawing/2014/main" id="{00D07F97-E5AE-ABD5-578A-7DFADD3C5FB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1B86DCB7-97E8-558A-DA7D-1388D7B455DD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A180DF-A1E9-70F3-C37A-5F28A9FE900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tângulo 88">
                    <a:extLst>
                      <a:ext uri="{FF2B5EF4-FFF2-40B4-BE49-F238E27FC236}">
                        <a16:creationId xmlns:a16="http://schemas.microsoft.com/office/drawing/2014/main" id="{7F6B9939-76B5-8901-A59D-2DA179D67D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6AB5F04C-92F5-0321-08C5-7CD49DD4B39E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D2EE320-EC9B-FFBC-B5A6-8B33DD79730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tângulo 86">
                    <a:extLst>
                      <a:ext uri="{FF2B5EF4-FFF2-40B4-BE49-F238E27FC236}">
                        <a16:creationId xmlns:a16="http://schemas.microsoft.com/office/drawing/2014/main" id="{7FCD1BBD-CF01-61F3-8F56-0696DFA1E21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36" name="Conexão Reta 135">
            <a:extLst>
              <a:ext uri="{FF2B5EF4-FFF2-40B4-BE49-F238E27FC236}">
                <a16:creationId xmlns:a16="http://schemas.microsoft.com/office/drawing/2014/main" id="{4B151921-D12F-5261-7D7C-ACA6BBF54799}"/>
              </a:ext>
            </a:extLst>
          </p:cNvPr>
          <p:cNvCxnSpPr>
            <a:cxnSpLocks/>
          </p:cNvCxnSpPr>
          <p:nvPr/>
        </p:nvCxnSpPr>
        <p:spPr>
          <a:xfrm>
            <a:off x="2146346" y="4722974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CAD9FC7C-84AA-7760-8E93-8FE1DB8EB5EE}"/>
              </a:ext>
            </a:extLst>
          </p:cNvPr>
          <p:cNvGrpSpPr/>
          <p:nvPr/>
        </p:nvGrpSpPr>
        <p:grpSpPr>
          <a:xfrm>
            <a:off x="2439088" y="4538308"/>
            <a:ext cx="407862" cy="1181204"/>
            <a:chOff x="2739586" y="3406104"/>
            <a:chExt cx="407862" cy="1181204"/>
          </a:xfrm>
        </p:grpSpPr>
        <p:sp>
          <p:nvSpPr>
            <p:cNvPr id="152" name="CaixaDeTexto 151">
              <a:extLst>
                <a:ext uri="{FF2B5EF4-FFF2-40B4-BE49-F238E27FC236}">
                  <a16:creationId xmlns:a16="http://schemas.microsoft.com/office/drawing/2014/main" id="{F93971E4-3700-40D2-3637-8A823259193B}"/>
                </a:ext>
              </a:extLst>
            </p:cNvPr>
            <p:cNvSpPr txBox="1"/>
            <p:nvPr/>
          </p:nvSpPr>
          <p:spPr>
            <a:xfrm>
              <a:off x="2743687" y="3406104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6AEE516E-31F3-D9B1-6927-3A8232A405FF}"/>
                </a:ext>
              </a:extLst>
            </p:cNvPr>
            <p:cNvSpPr txBox="1"/>
            <p:nvPr/>
          </p:nvSpPr>
          <p:spPr>
            <a:xfrm>
              <a:off x="2743686" y="3816586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54" name="CaixaDeTexto 153">
              <a:extLst>
                <a:ext uri="{FF2B5EF4-FFF2-40B4-BE49-F238E27FC236}">
                  <a16:creationId xmlns:a16="http://schemas.microsoft.com/office/drawing/2014/main" id="{C4AB3548-86D3-3353-F0B7-38CB7E84AEA7}"/>
                </a:ext>
              </a:extLst>
            </p:cNvPr>
            <p:cNvSpPr txBox="1"/>
            <p:nvPr/>
          </p:nvSpPr>
          <p:spPr>
            <a:xfrm>
              <a:off x="2739586" y="4217976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9719E107-52E6-29FF-FF96-AACAC03C6A76}"/>
              </a:ext>
            </a:extLst>
          </p:cNvPr>
          <p:cNvGrpSpPr/>
          <p:nvPr/>
        </p:nvGrpSpPr>
        <p:grpSpPr>
          <a:xfrm>
            <a:off x="4591135" y="4538308"/>
            <a:ext cx="407862" cy="1181204"/>
            <a:chOff x="3598282" y="3417793"/>
            <a:chExt cx="407862" cy="1181204"/>
          </a:xfrm>
        </p:grpSpPr>
        <p:sp>
          <p:nvSpPr>
            <p:cNvPr id="149" name="CaixaDeTexto 148">
              <a:extLst>
                <a:ext uri="{FF2B5EF4-FFF2-40B4-BE49-F238E27FC236}">
                  <a16:creationId xmlns:a16="http://schemas.microsoft.com/office/drawing/2014/main" id="{00C7B92B-EB71-7DDA-F7AD-7B2D4F888EF2}"/>
                </a:ext>
              </a:extLst>
            </p:cNvPr>
            <p:cNvSpPr txBox="1"/>
            <p:nvPr/>
          </p:nvSpPr>
          <p:spPr>
            <a:xfrm>
              <a:off x="3602383" y="3417793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6AE12C3A-5EB6-0BB6-4532-54B20E3FE8B8}"/>
                </a:ext>
              </a:extLst>
            </p:cNvPr>
            <p:cNvSpPr txBox="1"/>
            <p:nvPr/>
          </p:nvSpPr>
          <p:spPr>
            <a:xfrm>
              <a:off x="3602382" y="3828275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  <p:sp>
          <p:nvSpPr>
            <p:cNvPr id="151" name="CaixaDeTexto 150">
              <a:extLst>
                <a:ext uri="{FF2B5EF4-FFF2-40B4-BE49-F238E27FC236}">
                  <a16:creationId xmlns:a16="http://schemas.microsoft.com/office/drawing/2014/main" id="{9ADB9D1F-230A-635E-B09A-9976337F9BDF}"/>
                </a:ext>
              </a:extLst>
            </p:cNvPr>
            <p:cNvSpPr txBox="1"/>
            <p:nvPr/>
          </p:nvSpPr>
          <p:spPr>
            <a:xfrm>
              <a:off x="3598282" y="4229665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3ACBBD47-D500-D619-00AA-AC79C137ACC5}"/>
              </a:ext>
            </a:extLst>
          </p:cNvPr>
          <p:cNvGrpSpPr/>
          <p:nvPr/>
        </p:nvGrpSpPr>
        <p:grpSpPr>
          <a:xfrm>
            <a:off x="6743182" y="4538308"/>
            <a:ext cx="407862" cy="1181204"/>
            <a:chOff x="4452877" y="3406586"/>
            <a:chExt cx="407862" cy="1181204"/>
          </a:xfrm>
        </p:grpSpPr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A6B78B4C-2E27-EC81-0AA9-619841EC2990}"/>
                </a:ext>
              </a:extLst>
            </p:cNvPr>
            <p:cNvSpPr txBox="1"/>
            <p:nvPr/>
          </p:nvSpPr>
          <p:spPr>
            <a:xfrm>
              <a:off x="4456978" y="3406586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F1D68830-74BC-FD66-3A78-EABCF08028B1}"/>
                </a:ext>
              </a:extLst>
            </p:cNvPr>
            <p:cNvSpPr txBox="1"/>
            <p:nvPr/>
          </p:nvSpPr>
          <p:spPr>
            <a:xfrm>
              <a:off x="4456977" y="381706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A3384573-48B9-3286-0E68-26FFDBE45999}"/>
                </a:ext>
              </a:extLst>
            </p:cNvPr>
            <p:cNvSpPr txBox="1"/>
            <p:nvPr/>
          </p:nvSpPr>
          <p:spPr>
            <a:xfrm>
              <a:off x="4452877" y="421845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FEDB34A8-FE3C-ABA4-0892-FAEDCD90E0CE}"/>
              </a:ext>
            </a:extLst>
          </p:cNvPr>
          <p:cNvGrpSpPr/>
          <p:nvPr/>
        </p:nvGrpSpPr>
        <p:grpSpPr>
          <a:xfrm>
            <a:off x="8895230" y="4538308"/>
            <a:ext cx="407862" cy="1181204"/>
            <a:chOff x="4452877" y="3406586"/>
            <a:chExt cx="407862" cy="1181204"/>
          </a:xfrm>
        </p:grpSpPr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CF4F3D0C-9C42-5D0B-D9F0-74F6F1FD5E9C}"/>
                </a:ext>
              </a:extLst>
            </p:cNvPr>
            <p:cNvSpPr txBox="1"/>
            <p:nvPr/>
          </p:nvSpPr>
          <p:spPr>
            <a:xfrm>
              <a:off x="4456978" y="3406586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</a:t>
              </a:r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C8CF7471-DC90-DDAD-65C1-6E6070EE0A87}"/>
                </a:ext>
              </a:extLst>
            </p:cNvPr>
            <p:cNvSpPr txBox="1"/>
            <p:nvPr/>
          </p:nvSpPr>
          <p:spPr>
            <a:xfrm>
              <a:off x="4456977" y="381706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D54A68AF-2731-7DAE-C746-0F938441051D}"/>
                </a:ext>
              </a:extLst>
            </p:cNvPr>
            <p:cNvSpPr txBox="1"/>
            <p:nvPr/>
          </p:nvSpPr>
          <p:spPr>
            <a:xfrm>
              <a:off x="4452877" y="4218458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0FA5A2F6-98BC-39E7-25DB-32410CF98ECB}"/>
              </a:ext>
            </a:extLst>
          </p:cNvPr>
          <p:cNvGrpSpPr/>
          <p:nvPr/>
        </p:nvGrpSpPr>
        <p:grpSpPr>
          <a:xfrm>
            <a:off x="9619554" y="1008827"/>
            <a:ext cx="711286" cy="2639167"/>
            <a:chOff x="9619554" y="1008827"/>
            <a:chExt cx="711286" cy="2639167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09D40CB-9014-5048-6804-D7DC9FD33695}"/>
                </a:ext>
              </a:extLst>
            </p:cNvPr>
            <p:cNvGrpSpPr/>
            <p:nvPr/>
          </p:nvGrpSpPr>
          <p:grpSpPr>
            <a:xfrm>
              <a:off x="9619555" y="1329435"/>
              <a:ext cx="711285" cy="394921"/>
              <a:chOff x="1379213" y="2836794"/>
              <a:chExt cx="711285" cy="394921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C8A15BD-41BE-48FF-5CAC-450DA842B3A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F1A6A008-9B6F-FFC2-0548-A49ED3A3EAFA}"/>
                </a:ext>
              </a:extLst>
            </p:cNvPr>
            <p:cNvGrpSpPr/>
            <p:nvPr/>
          </p:nvGrpSpPr>
          <p:grpSpPr>
            <a:xfrm>
              <a:off x="9619555" y="1650041"/>
              <a:ext cx="711285" cy="394921"/>
              <a:chOff x="1379213" y="2836794"/>
              <a:chExt cx="711285" cy="39492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C28D1A7-8FDD-8EF8-13E8-802C0A8D3F8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tângulo 121">
                    <a:extLst>
                      <a:ext uri="{FF2B5EF4-FFF2-40B4-BE49-F238E27FC236}">
                        <a16:creationId xmlns:a16="http://schemas.microsoft.com/office/drawing/2014/main" id="{58490AE0-6E54-F02B-1996-A12C9ACA81F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15787A0-9E2F-82E8-9C77-80BC0B0BA0FF}"/>
                </a:ext>
              </a:extLst>
            </p:cNvPr>
            <p:cNvGrpSpPr/>
            <p:nvPr/>
          </p:nvGrpSpPr>
          <p:grpSpPr>
            <a:xfrm>
              <a:off x="9619555" y="1970647"/>
              <a:ext cx="711285" cy="394921"/>
              <a:chOff x="1379213" y="2836794"/>
              <a:chExt cx="711285" cy="394921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DD025CE-97AF-D4CB-89D1-3FBD12B68E5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tângulo 119">
                    <a:extLst>
                      <a:ext uri="{FF2B5EF4-FFF2-40B4-BE49-F238E27FC236}">
                        <a16:creationId xmlns:a16="http://schemas.microsoft.com/office/drawing/2014/main" id="{A141CAFE-5651-AA23-F8D5-33BBF54AEE2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6E3CE7B9-B5BE-2BC2-ABE2-A0B62B3F0C18}"/>
                </a:ext>
              </a:extLst>
            </p:cNvPr>
            <p:cNvGrpSpPr/>
            <p:nvPr/>
          </p:nvGrpSpPr>
          <p:grpSpPr>
            <a:xfrm>
              <a:off x="9619555" y="2291253"/>
              <a:ext cx="711285" cy="394921"/>
              <a:chOff x="1379213" y="2836794"/>
              <a:chExt cx="711285" cy="394921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713A0B0-5C9A-E171-49AD-634E68CA37F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Retângulo 117">
                    <a:extLst>
                      <a:ext uri="{FF2B5EF4-FFF2-40B4-BE49-F238E27FC236}">
                        <a16:creationId xmlns:a16="http://schemas.microsoft.com/office/drawing/2014/main" id="{B697EF66-7FF6-66F9-C03C-82BBB41D2D2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B7E22C70-2A4A-5E0C-E759-30FD498ECF45}"/>
                </a:ext>
              </a:extLst>
            </p:cNvPr>
            <p:cNvGrpSpPr/>
            <p:nvPr/>
          </p:nvGrpSpPr>
          <p:grpSpPr>
            <a:xfrm>
              <a:off x="9619555" y="2611859"/>
              <a:ext cx="711284" cy="394921"/>
              <a:chOff x="1379213" y="2836794"/>
              <a:chExt cx="711284" cy="394921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82084AA-2BF2-3014-48C9-50C569781C82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tângulo 115">
                    <a:extLst>
                      <a:ext uri="{FF2B5EF4-FFF2-40B4-BE49-F238E27FC236}">
                        <a16:creationId xmlns:a16="http://schemas.microsoft.com/office/drawing/2014/main" id="{CBCCCCDB-0DA2-81BA-3C5C-46DB360FD86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BD763ADC-66EC-547B-E02D-FD285E7093D4}"/>
                </a:ext>
              </a:extLst>
            </p:cNvPr>
            <p:cNvGrpSpPr/>
            <p:nvPr/>
          </p:nvGrpSpPr>
          <p:grpSpPr>
            <a:xfrm>
              <a:off x="9619555" y="2932465"/>
              <a:ext cx="711285" cy="394921"/>
              <a:chOff x="1379213" y="2836794"/>
              <a:chExt cx="711285" cy="394921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93BA828-6DAD-6016-6C26-4A87419B87D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tângulo 113">
                    <a:extLst>
                      <a:ext uri="{FF2B5EF4-FFF2-40B4-BE49-F238E27FC236}">
                        <a16:creationId xmlns:a16="http://schemas.microsoft.com/office/drawing/2014/main" id="{079598BD-5181-6A31-A215-DCAD77A5B5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D9924740-E538-0812-FFAC-98810FF0AAED}"/>
                </a:ext>
              </a:extLst>
            </p:cNvPr>
            <p:cNvGrpSpPr/>
            <p:nvPr/>
          </p:nvGrpSpPr>
          <p:grpSpPr>
            <a:xfrm>
              <a:off x="9619555" y="3253073"/>
              <a:ext cx="711285" cy="394921"/>
              <a:chOff x="1379213" y="2836794"/>
              <a:chExt cx="711285" cy="39492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62153AC-B12C-41D3-3B6A-D0E574F2C0F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tângulo 111">
                    <a:extLst>
                      <a:ext uri="{FF2B5EF4-FFF2-40B4-BE49-F238E27FC236}">
                        <a16:creationId xmlns:a16="http://schemas.microsoft.com/office/drawing/2014/main" id="{16C03AC4-FF58-6C3C-8F75-56D0919EAEC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9" name="Agrupar 158">
              <a:extLst>
                <a:ext uri="{FF2B5EF4-FFF2-40B4-BE49-F238E27FC236}">
                  <a16:creationId xmlns:a16="http://schemas.microsoft.com/office/drawing/2014/main" id="{DAA25E11-4189-3C4F-6297-5DD70AE7A630}"/>
                </a:ext>
              </a:extLst>
            </p:cNvPr>
            <p:cNvGrpSpPr/>
            <p:nvPr/>
          </p:nvGrpSpPr>
          <p:grpSpPr>
            <a:xfrm>
              <a:off x="9619554" y="1008827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3898" t="-103448" r="-23729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129136E-8329-92EC-7444-73B58E2AA530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/>
              <p:nvPr/>
            </p:nvSpPr>
            <p:spPr>
              <a:xfrm>
                <a:off x="5042993" y="6029618"/>
                <a:ext cx="15812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93" y="6029618"/>
                <a:ext cx="1581268" cy="523220"/>
              </a:xfrm>
              <a:prstGeom prst="rect">
                <a:avLst/>
              </a:prstGeom>
              <a:blipFill>
                <a:blip r:embed="rId23"/>
                <a:stretch>
                  <a:fillRect l="-26984" t="-133333" r="-19048" b="-20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1" name="Conexão Reta Unidirecional 170">
            <a:extLst>
              <a:ext uri="{FF2B5EF4-FFF2-40B4-BE49-F238E27FC236}">
                <a16:creationId xmlns:a16="http://schemas.microsoft.com/office/drawing/2014/main" id="{FF96726D-EE59-CA6A-A132-6FEA23FBDE02}"/>
              </a:ext>
            </a:extLst>
          </p:cNvPr>
          <p:cNvCxnSpPr>
            <a:cxnSpLocks/>
            <a:stCxn id="26" idx="6"/>
            <a:endCxn id="46" idx="2"/>
          </p:cNvCxnSpPr>
          <p:nvPr/>
        </p:nvCxnSpPr>
        <p:spPr>
          <a:xfrm>
            <a:off x="1635690" y="1347383"/>
            <a:ext cx="1986234" cy="6412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xão Reta Unidirecional 171">
            <a:extLst>
              <a:ext uri="{FF2B5EF4-FFF2-40B4-BE49-F238E27FC236}">
                <a16:creationId xmlns:a16="http://schemas.microsoft.com/office/drawing/2014/main" id="{723E1632-F2FE-BB51-6A8B-0C2970159D5F}"/>
              </a:ext>
            </a:extLst>
          </p:cNvPr>
          <p:cNvCxnSpPr>
            <a:cxnSpLocks/>
            <a:stCxn id="46" idx="6"/>
            <a:endCxn id="69" idx="2"/>
          </p:cNvCxnSpPr>
          <p:nvPr/>
        </p:nvCxnSpPr>
        <p:spPr>
          <a:xfrm>
            <a:off x="3734658" y="1988595"/>
            <a:ext cx="1986235" cy="32060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xão Reta Unidirecional 172">
            <a:extLst>
              <a:ext uri="{FF2B5EF4-FFF2-40B4-BE49-F238E27FC236}">
                <a16:creationId xmlns:a16="http://schemas.microsoft.com/office/drawing/2014/main" id="{2C99E1D8-C3B9-8141-F23F-2A4985B27010}"/>
              </a:ext>
            </a:extLst>
          </p:cNvPr>
          <p:cNvCxnSpPr>
            <a:cxnSpLocks/>
            <a:stCxn id="69" idx="6"/>
            <a:endCxn id="90" idx="2"/>
          </p:cNvCxnSpPr>
          <p:nvPr/>
        </p:nvCxnSpPr>
        <p:spPr>
          <a:xfrm>
            <a:off x="5833627" y="2309201"/>
            <a:ext cx="1986235" cy="6412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xão Reta Unidirecional 173">
            <a:extLst>
              <a:ext uri="{FF2B5EF4-FFF2-40B4-BE49-F238E27FC236}">
                <a16:creationId xmlns:a16="http://schemas.microsoft.com/office/drawing/2014/main" id="{98CA7DB4-41E7-B87A-3992-0B0BA6196695}"/>
              </a:ext>
            </a:extLst>
          </p:cNvPr>
          <p:cNvCxnSpPr>
            <a:cxnSpLocks/>
            <a:stCxn id="90" idx="6"/>
            <a:endCxn id="161" idx="2"/>
          </p:cNvCxnSpPr>
          <p:nvPr/>
        </p:nvCxnSpPr>
        <p:spPr>
          <a:xfrm flipV="1">
            <a:off x="7932596" y="1347381"/>
            <a:ext cx="1986233" cy="16030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xão Reta Unidirecional 101">
            <a:extLst>
              <a:ext uri="{FF2B5EF4-FFF2-40B4-BE49-F238E27FC236}">
                <a16:creationId xmlns:a16="http://schemas.microsoft.com/office/drawing/2014/main" id="{49F570FA-DC84-D2DB-D969-571DDC171EE2}"/>
              </a:ext>
            </a:extLst>
          </p:cNvPr>
          <p:cNvCxnSpPr>
            <a:stCxn id="161" idx="2"/>
            <a:endCxn id="98" idx="6"/>
          </p:cNvCxnSpPr>
          <p:nvPr/>
        </p:nvCxnSpPr>
        <p:spPr>
          <a:xfrm flipH="1">
            <a:off x="7932596" y="1347381"/>
            <a:ext cx="1986233" cy="3206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xão Reta Unidirecional 175">
            <a:extLst>
              <a:ext uri="{FF2B5EF4-FFF2-40B4-BE49-F238E27FC236}">
                <a16:creationId xmlns:a16="http://schemas.microsoft.com/office/drawing/2014/main" id="{33995E04-7C89-D410-72E8-241A74C153DD}"/>
              </a:ext>
            </a:extLst>
          </p:cNvPr>
          <p:cNvCxnSpPr>
            <a:cxnSpLocks/>
            <a:stCxn id="98" idx="2"/>
            <a:endCxn id="61" idx="6"/>
          </p:cNvCxnSpPr>
          <p:nvPr/>
        </p:nvCxnSpPr>
        <p:spPr>
          <a:xfrm flipH="1">
            <a:off x="5833627" y="1667989"/>
            <a:ext cx="1986235" cy="19236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xão Reta Unidirecional 176">
            <a:extLst>
              <a:ext uri="{FF2B5EF4-FFF2-40B4-BE49-F238E27FC236}">
                <a16:creationId xmlns:a16="http://schemas.microsoft.com/office/drawing/2014/main" id="{7A0AE9EB-2E0C-80C8-2AAC-6E99FDD13BC5}"/>
              </a:ext>
            </a:extLst>
          </p:cNvPr>
          <p:cNvCxnSpPr>
            <a:cxnSpLocks/>
            <a:stCxn id="61" idx="2"/>
            <a:endCxn id="38" idx="6"/>
          </p:cNvCxnSpPr>
          <p:nvPr/>
        </p:nvCxnSpPr>
        <p:spPr>
          <a:xfrm flipH="1" flipV="1">
            <a:off x="3734658" y="3271019"/>
            <a:ext cx="1986235" cy="3206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exão Reta Unidirecional 177">
            <a:extLst>
              <a:ext uri="{FF2B5EF4-FFF2-40B4-BE49-F238E27FC236}">
                <a16:creationId xmlns:a16="http://schemas.microsoft.com/office/drawing/2014/main" id="{3C80C763-A406-1DC6-5BD5-105D7CE9B580}"/>
              </a:ext>
            </a:extLst>
          </p:cNvPr>
          <p:cNvCxnSpPr>
            <a:cxnSpLocks/>
            <a:stCxn id="38" idx="2"/>
            <a:endCxn id="26" idx="6"/>
          </p:cNvCxnSpPr>
          <p:nvPr/>
        </p:nvCxnSpPr>
        <p:spPr>
          <a:xfrm flipH="1" flipV="1">
            <a:off x="1635690" y="1347383"/>
            <a:ext cx="1986234" cy="192363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solid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exão Reta Unidirecional 180">
            <a:extLst>
              <a:ext uri="{FF2B5EF4-FFF2-40B4-BE49-F238E27FC236}">
                <a16:creationId xmlns:a16="http://schemas.microsoft.com/office/drawing/2014/main" id="{8734441C-B43B-9C30-6BAD-3B8BF7E2EF6E}"/>
              </a:ext>
            </a:extLst>
          </p:cNvPr>
          <p:cNvCxnSpPr>
            <a:cxnSpLocks/>
            <a:stCxn id="61" idx="2"/>
            <a:endCxn id="46" idx="6"/>
          </p:cNvCxnSpPr>
          <p:nvPr/>
        </p:nvCxnSpPr>
        <p:spPr>
          <a:xfrm flipH="1" flipV="1">
            <a:off x="3734658" y="1988595"/>
            <a:ext cx="1986235" cy="16030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exão Reta Unidirecional 189">
            <a:extLst>
              <a:ext uri="{FF2B5EF4-FFF2-40B4-BE49-F238E27FC236}">
                <a16:creationId xmlns:a16="http://schemas.microsoft.com/office/drawing/2014/main" id="{B2972319-3A34-B1A5-53DA-933AFE5949C0}"/>
              </a:ext>
            </a:extLst>
          </p:cNvPr>
          <p:cNvCxnSpPr>
            <a:cxnSpLocks/>
            <a:stCxn id="69" idx="6"/>
            <a:endCxn id="98" idx="2"/>
          </p:cNvCxnSpPr>
          <p:nvPr/>
        </p:nvCxnSpPr>
        <p:spPr>
          <a:xfrm flipV="1">
            <a:off x="5833627" y="1667989"/>
            <a:ext cx="1986235" cy="64121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59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E2270-D9DA-6B61-E63A-C9D4FB1FA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574" y="3516459"/>
            <a:ext cx="11586574" cy="513568"/>
          </a:xfrm>
        </p:spPr>
        <p:txBody>
          <a:bodyPr>
            <a:normAutofit/>
          </a:bodyPr>
          <a:lstStyle/>
          <a:p>
            <a:r>
              <a:rPr lang="en-GB" sz="2800" dirty="0"/>
              <a:t>From Computer Graphics to Quantum Computing: finding the best paths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3CAE0F-FEE4-A66B-92E3-853AD4BD5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9087"/>
            <a:ext cx="9144000" cy="226929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PT" sz="2800" i="1" dirty="0" err="1"/>
              <a:t>Caminante</a:t>
            </a:r>
            <a:r>
              <a:rPr lang="pt-PT" sz="2800" i="1" dirty="0"/>
              <a:t>, </a:t>
            </a:r>
            <a:r>
              <a:rPr lang="pt-PT" sz="2800" i="1" dirty="0" err="1"/>
              <a:t>son</a:t>
            </a:r>
            <a:r>
              <a:rPr lang="pt-PT" sz="2800" i="1" dirty="0"/>
              <a:t> </a:t>
            </a:r>
            <a:r>
              <a:rPr lang="pt-PT" sz="2800" i="1" dirty="0" err="1"/>
              <a:t>tus</a:t>
            </a:r>
            <a:r>
              <a:rPr lang="pt-PT" sz="2800" i="1" dirty="0"/>
              <a:t> </a:t>
            </a:r>
            <a:r>
              <a:rPr lang="pt-PT" sz="2800" i="1" dirty="0" err="1"/>
              <a:t>huellas</a:t>
            </a:r>
            <a:br>
              <a:rPr lang="pt-PT" sz="2800" i="1" dirty="0"/>
            </a:br>
            <a:r>
              <a:rPr lang="pt-PT" sz="2800" i="1" dirty="0"/>
              <a:t>el </a:t>
            </a:r>
            <a:r>
              <a:rPr lang="pt-PT" sz="2800" i="1" dirty="0" err="1"/>
              <a:t>camino</a:t>
            </a:r>
            <a:r>
              <a:rPr lang="pt-PT" sz="2800" i="1" dirty="0"/>
              <a:t> y nada más;</a:t>
            </a:r>
            <a:br>
              <a:rPr lang="pt-PT" sz="2800" i="1" dirty="0"/>
            </a:br>
            <a:r>
              <a:rPr lang="pt-PT" sz="2800" i="1" dirty="0" err="1"/>
              <a:t>caminante</a:t>
            </a:r>
            <a:r>
              <a:rPr lang="pt-PT" sz="2800" i="1" dirty="0"/>
              <a:t>, no </a:t>
            </a:r>
            <a:r>
              <a:rPr lang="pt-PT" sz="2800" i="1" dirty="0" err="1"/>
              <a:t>hay</a:t>
            </a:r>
            <a:r>
              <a:rPr lang="pt-PT" sz="2800" i="1" dirty="0"/>
              <a:t> </a:t>
            </a:r>
            <a:r>
              <a:rPr lang="pt-PT" sz="2800" i="1" dirty="0" err="1"/>
              <a:t>camino</a:t>
            </a:r>
            <a:r>
              <a:rPr lang="pt-PT" sz="2800" i="1" dirty="0"/>
              <a:t>,</a:t>
            </a:r>
            <a:br>
              <a:rPr lang="pt-PT" sz="2800" i="1" dirty="0"/>
            </a:br>
            <a:r>
              <a:rPr lang="pt-PT" sz="2800" i="1" dirty="0"/>
              <a:t>se </a:t>
            </a:r>
            <a:r>
              <a:rPr lang="pt-PT" sz="2800" i="1" dirty="0" err="1"/>
              <a:t>hace</a:t>
            </a:r>
            <a:r>
              <a:rPr lang="pt-PT" sz="2800" i="1" dirty="0"/>
              <a:t> </a:t>
            </a:r>
            <a:r>
              <a:rPr lang="pt-PT" sz="2800" i="1" dirty="0" err="1"/>
              <a:t>camino</a:t>
            </a:r>
            <a:r>
              <a:rPr lang="pt-PT" sz="2800" i="1" dirty="0"/>
              <a:t> al andar.</a:t>
            </a:r>
          </a:p>
          <a:p>
            <a:pPr algn="l"/>
            <a:endParaRPr lang="pt-PT" i="1" dirty="0"/>
          </a:p>
          <a:p>
            <a:pPr algn="r"/>
            <a:r>
              <a:rPr lang="pt-PT" i="1" dirty="0"/>
              <a:t>[</a:t>
            </a:r>
            <a:r>
              <a:rPr lang="pt-PT" i="1" dirty="0" err="1"/>
              <a:t>Antonio</a:t>
            </a:r>
            <a:r>
              <a:rPr lang="pt-PT" i="1" dirty="0"/>
              <a:t> Machado, “</a:t>
            </a:r>
            <a:r>
              <a:rPr lang="pt-PT" i="1" dirty="0" err="1"/>
              <a:t>Proverbios</a:t>
            </a:r>
            <a:r>
              <a:rPr lang="pt-PT" i="1" dirty="0"/>
              <a:t> y Cantares”, “Campos de </a:t>
            </a:r>
            <a:r>
              <a:rPr lang="pt-PT" i="1" dirty="0" err="1"/>
              <a:t>Castilla</a:t>
            </a:r>
            <a:r>
              <a:rPr lang="pt-PT" i="1" dirty="0"/>
              <a:t>”]</a:t>
            </a:r>
            <a:endParaRPr lang="en-GB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C13644-84EB-872D-CC22-917188E7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16" y="419622"/>
            <a:ext cx="3243600" cy="27821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353C8A-EF06-C155-DE7D-5709CE64E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95" y="1016587"/>
            <a:ext cx="4989600" cy="15325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Conexão Curva 6">
            <a:extLst>
              <a:ext uri="{FF2B5EF4-FFF2-40B4-BE49-F238E27FC236}">
                <a16:creationId xmlns:a16="http://schemas.microsoft.com/office/drawing/2014/main" id="{3E3BC5FD-1E56-2D67-F1C8-48AF179C2730}"/>
              </a:ext>
            </a:extLst>
          </p:cNvPr>
          <p:cNvCxnSpPr/>
          <p:nvPr/>
        </p:nvCxnSpPr>
        <p:spPr>
          <a:xfrm>
            <a:off x="4684734" y="1139868"/>
            <a:ext cx="1778696" cy="513568"/>
          </a:xfrm>
          <a:prstGeom prst="curvedConnector3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a Livre 7">
            <a:extLst>
              <a:ext uri="{FF2B5EF4-FFF2-40B4-BE49-F238E27FC236}">
                <a16:creationId xmlns:a16="http://schemas.microsoft.com/office/drawing/2014/main" id="{4C6FD3BF-B033-B592-2146-47E781E275CB}"/>
              </a:ext>
            </a:extLst>
          </p:cNvPr>
          <p:cNvSpPr/>
          <p:nvPr/>
        </p:nvSpPr>
        <p:spPr>
          <a:xfrm>
            <a:off x="4722312" y="1891430"/>
            <a:ext cx="1728592" cy="929043"/>
          </a:xfrm>
          <a:custGeom>
            <a:avLst/>
            <a:gdLst>
              <a:gd name="connsiteX0" fmla="*/ 0 w 1728592"/>
              <a:gd name="connsiteY0" fmla="*/ 0 h 929043"/>
              <a:gd name="connsiteX1" fmla="*/ 513567 w 1728592"/>
              <a:gd name="connsiteY1" fmla="*/ 50104 h 929043"/>
              <a:gd name="connsiteX2" fmla="*/ 914400 w 1728592"/>
              <a:gd name="connsiteY2" fmla="*/ 501041 h 929043"/>
              <a:gd name="connsiteX3" fmla="*/ 601250 w 1728592"/>
              <a:gd name="connsiteY3" fmla="*/ 876822 h 929043"/>
              <a:gd name="connsiteX4" fmla="*/ 212943 w 1728592"/>
              <a:gd name="connsiteY4" fmla="*/ 475989 h 929043"/>
              <a:gd name="connsiteX5" fmla="*/ 488515 w 1728592"/>
              <a:gd name="connsiteY5" fmla="*/ 275573 h 929043"/>
              <a:gd name="connsiteX6" fmla="*/ 764088 w 1728592"/>
              <a:gd name="connsiteY6" fmla="*/ 576197 h 929043"/>
              <a:gd name="connsiteX7" fmla="*/ 1139869 w 1728592"/>
              <a:gd name="connsiteY7" fmla="*/ 926926 h 929043"/>
              <a:gd name="connsiteX8" fmla="*/ 1265129 w 1728592"/>
              <a:gd name="connsiteY8" fmla="*/ 701458 h 929043"/>
              <a:gd name="connsiteX9" fmla="*/ 1177447 w 1728592"/>
              <a:gd name="connsiteY9" fmla="*/ 275573 h 929043"/>
              <a:gd name="connsiteX10" fmla="*/ 1227551 w 1728592"/>
              <a:gd name="connsiteY10" fmla="*/ 87682 h 929043"/>
              <a:gd name="connsiteX11" fmla="*/ 1440493 w 1728592"/>
              <a:gd name="connsiteY11" fmla="*/ 175365 h 929043"/>
              <a:gd name="connsiteX12" fmla="*/ 1728592 w 1728592"/>
              <a:gd name="connsiteY12" fmla="*/ 263047 h 929043"/>
              <a:gd name="connsiteX13" fmla="*/ 1728592 w 1728592"/>
              <a:gd name="connsiteY13" fmla="*/ 263047 h 92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8592" h="929043">
                <a:moveTo>
                  <a:pt x="0" y="0"/>
                </a:moveTo>
                <a:lnTo>
                  <a:pt x="513567" y="50104"/>
                </a:lnTo>
                <a:cubicBezTo>
                  <a:pt x="665967" y="133611"/>
                  <a:pt x="899786" y="363255"/>
                  <a:pt x="914400" y="501041"/>
                </a:cubicBezTo>
                <a:cubicBezTo>
                  <a:pt x="929014" y="638827"/>
                  <a:pt x="718159" y="880997"/>
                  <a:pt x="601250" y="876822"/>
                </a:cubicBezTo>
                <a:cubicBezTo>
                  <a:pt x="484341" y="872647"/>
                  <a:pt x="231732" y="576197"/>
                  <a:pt x="212943" y="475989"/>
                </a:cubicBezTo>
                <a:cubicBezTo>
                  <a:pt x="194154" y="375781"/>
                  <a:pt x="396658" y="258872"/>
                  <a:pt x="488515" y="275573"/>
                </a:cubicBezTo>
                <a:cubicBezTo>
                  <a:pt x="580373" y="292274"/>
                  <a:pt x="655529" y="467638"/>
                  <a:pt x="764088" y="576197"/>
                </a:cubicBezTo>
                <a:cubicBezTo>
                  <a:pt x="872647" y="684756"/>
                  <a:pt x="1056362" y="906049"/>
                  <a:pt x="1139869" y="926926"/>
                </a:cubicBezTo>
                <a:cubicBezTo>
                  <a:pt x="1223376" y="947803"/>
                  <a:pt x="1258866" y="810017"/>
                  <a:pt x="1265129" y="701458"/>
                </a:cubicBezTo>
                <a:cubicBezTo>
                  <a:pt x="1271392" y="592899"/>
                  <a:pt x="1183710" y="377869"/>
                  <a:pt x="1177447" y="275573"/>
                </a:cubicBezTo>
                <a:cubicBezTo>
                  <a:pt x="1171184" y="173277"/>
                  <a:pt x="1183710" y="104383"/>
                  <a:pt x="1227551" y="87682"/>
                </a:cubicBezTo>
                <a:cubicBezTo>
                  <a:pt x="1271392" y="70981"/>
                  <a:pt x="1356986" y="146138"/>
                  <a:pt x="1440493" y="175365"/>
                </a:cubicBezTo>
                <a:cubicBezTo>
                  <a:pt x="1524000" y="204593"/>
                  <a:pt x="1728592" y="263047"/>
                  <a:pt x="1728592" y="263047"/>
                </a:cubicBezTo>
                <a:lnTo>
                  <a:pt x="1728592" y="263047"/>
                </a:lnTo>
              </a:path>
            </a:pathLst>
          </a:custGeom>
          <a:noFill/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36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B6F6BF8-AB3D-3CF4-5EC6-A5BAC24B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45" y="2442681"/>
            <a:ext cx="4680000" cy="40141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DAA89F7-A692-1DD7-6B6B-FEEEE690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026" y="199564"/>
            <a:ext cx="5771721" cy="3024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5D0E94A-3169-0239-A461-362E2E794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337" y="2553064"/>
            <a:ext cx="3797378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C4F4E9C-E80C-C75C-5719-14F91EAFAF86}"/>
              </a:ext>
            </a:extLst>
          </p:cNvPr>
          <p:cNvGrpSpPr/>
          <p:nvPr/>
        </p:nvGrpSpPr>
        <p:grpSpPr>
          <a:xfrm>
            <a:off x="9431867" y="1490132"/>
            <a:ext cx="1507066" cy="1136332"/>
            <a:chOff x="9431867" y="1591732"/>
            <a:chExt cx="1507066" cy="1136332"/>
          </a:xfrm>
        </p:grpSpPr>
        <p:cxnSp>
          <p:nvCxnSpPr>
            <p:cNvPr id="12" name="Conexão Reta 11">
              <a:extLst>
                <a:ext uri="{FF2B5EF4-FFF2-40B4-BE49-F238E27FC236}">
                  <a16:creationId xmlns:a16="http://schemas.microsoft.com/office/drawing/2014/main" id="{32A7F663-EE14-F747-EDDF-BB6530786196}"/>
                </a:ext>
              </a:extLst>
            </p:cNvPr>
            <p:cNvCxnSpPr/>
            <p:nvPr/>
          </p:nvCxnSpPr>
          <p:spPr>
            <a:xfrm>
              <a:off x="9431867" y="15917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>
              <a:extLst>
                <a:ext uri="{FF2B5EF4-FFF2-40B4-BE49-F238E27FC236}">
                  <a16:creationId xmlns:a16="http://schemas.microsoft.com/office/drawing/2014/main" id="{FC0A5DE0-8493-9A5F-3838-06B4685F710E}"/>
                </a:ext>
              </a:extLst>
            </p:cNvPr>
            <p:cNvCxnSpPr/>
            <p:nvPr/>
          </p:nvCxnSpPr>
          <p:spPr>
            <a:xfrm>
              <a:off x="9753600" y="2728064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>
              <a:extLst>
                <a:ext uri="{FF2B5EF4-FFF2-40B4-BE49-F238E27FC236}">
                  <a16:creationId xmlns:a16="http://schemas.microsoft.com/office/drawing/2014/main" id="{EB6BADDB-10DB-2395-B987-1323EC7D2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1867" y="1591733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>
              <a:extLst>
                <a:ext uri="{FF2B5EF4-FFF2-40B4-BE49-F238E27FC236}">
                  <a16:creationId xmlns:a16="http://schemas.microsoft.com/office/drawing/2014/main" id="{CF2AF161-A93B-A719-105E-03B03865C5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17200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>
              <a:extLst>
                <a:ext uri="{FF2B5EF4-FFF2-40B4-BE49-F238E27FC236}">
                  <a16:creationId xmlns:a16="http://schemas.microsoft.com/office/drawing/2014/main" id="{37CE9767-74C8-FC50-1013-2FD124DB2DB0}"/>
                </a:ext>
              </a:extLst>
            </p:cNvPr>
            <p:cNvCxnSpPr/>
            <p:nvPr/>
          </p:nvCxnSpPr>
          <p:spPr>
            <a:xfrm>
              <a:off x="9527117" y="19473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>
              <a:extLst>
                <a:ext uri="{FF2B5EF4-FFF2-40B4-BE49-F238E27FC236}">
                  <a16:creationId xmlns:a16="http://schemas.microsoft.com/office/drawing/2014/main" id="{44AB1442-7754-DCF0-5D82-503E80F86543}"/>
                </a:ext>
              </a:extLst>
            </p:cNvPr>
            <p:cNvCxnSpPr/>
            <p:nvPr/>
          </p:nvCxnSpPr>
          <p:spPr>
            <a:xfrm>
              <a:off x="9654117" y="23410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>
              <a:extLst>
                <a:ext uri="{FF2B5EF4-FFF2-40B4-BE49-F238E27FC236}">
                  <a16:creationId xmlns:a16="http://schemas.microsoft.com/office/drawing/2014/main" id="{20CA6227-7AE5-2522-5D64-A1F35ED5D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6150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>
              <a:extLst>
                <a:ext uri="{FF2B5EF4-FFF2-40B4-BE49-F238E27FC236}">
                  <a16:creationId xmlns:a16="http://schemas.microsoft.com/office/drawing/2014/main" id="{8F89288B-9CE3-FC47-31FB-C98B42741F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54192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elogramo 35">
            <a:extLst>
              <a:ext uri="{FF2B5EF4-FFF2-40B4-BE49-F238E27FC236}">
                <a16:creationId xmlns:a16="http://schemas.microsoft.com/office/drawing/2014/main" id="{C1E08FE2-BFE4-B901-6DD5-787F8D48B1C2}"/>
              </a:ext>
            </a:extLst>
          </p:cNvPr>
          <p:cNvSpPr/>
          <p:nvPr/>
        </p:nvSpPr>
        <p:spPr>
          <a:xfrm rot="15396978">
            <a:off x="9947210" y="1840498"/>
            <a:ext cx="508309" cy="409171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2494FAA-5AD7-6FC5-EEA2-666A551E5E9D}"/>
              </a:ext>
            </a:extLst>
          </p:cNvPr>
          <p:cNvGrpSpPr/>
          <p:nvPr/>
        </p:nvGrpSpPr>
        <p:grpSpPr>
          <a:xfrm>
            <a:off x="733932" y="663418"/>
            <a:ext cx="7728560" cy="5768236"/>
            <a:chOff x="3544865" y="544884"/>
            <a:chExt cx="7728560" cy="5768236"/>
          </a:xfrm>
        </p:grpSpPr>
        <p:sp>
          <p:nvSpPr>
            <p:cNvPr id="2" name="Paralelogramo 1">
              <a:extLst>
                <a:ext uri="{FF2B5EF4-FFF2-40B4-BE49-F238E27FC236}">
                  <a16:creationId xmlns:a16="http://schemas.microsoft.com/office/drawing/2014/main" id="{FCE757C7-A171-C3C5-02B5-A6ED34EDFB08}"/>
                </a:ext>
              </a:extLst>
            </p:cNvPr>
            <p:cNvSpPr/>
            <p:nvPr/>
          </p:nvSpPr>
          <p:spPr>
            <a:xfrm>
              <a:off x="3544866" y="4271375"/>
              <a:ext cx="7728559" cy="2041743"/>
            </a:xfrm>
            <a:prstGeom prst="parallelogram">
              <a:avLst>
                <a:gd name="adj" fmla="val 14492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Paralelogramo 2">
              <a:extLst>
                <a:ext uri="{FF2B5EF4-FFF2-40B4-BE49-F238E27FC236}">
                  <a16:creationId xmlns:a16="http://schemas.microsoft.com/office/drawing/2014/main" id="{CC09AAC2-B168-61C2-8DE8-64F09D323748}"/>
                </a:ext>
              </a:extLst>
            </p:cNvPr>
            <p:cNvSpPr/>
            <p:nvPr/>
          </p:nvSpPr>
          <p:spPr>
            <a:xfrm rot="5400000">
              <a:off x="2147981" y="1941768"/>
              <a:ext cx="5768236" cy="2974468"/>
            </a:xfrm>
            <a:prstGeom prst="parallelogram">
              <a:avLst>
                <a:gd name="adj" fmla="val 69226"/>
              </a:avLst>
            </a:prstGeom>
            <a:ln w="381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E0D45CD-3D29-D145-F21B-4A15675AD5E9}"/>
                </a:ext>
              </a:extLst>
            </p:cNvPr>
            <p:cNvSpPr/>
            <p:nvPr/>
          </p:nvSpPr>
          <p:spPr>
            <a:xfrm>
              <a:off x="6519333" y="544884"/>
              <a:ext cx="4754092" cy="372649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Lata 5">
            <a:extLst>
              <a:ext uri="{FF2B5EF4-FFF2-40B4-BE49-F238E27FC236}">
                <a16:creationId xmlns:a16="http://schemas.microsoft.com/office/drawing/2014/main" id="{E5CC63B2-375A-2DCE-60C3-7FF48B7EA71B}"/>
              </a:ext>
            </a:extLst>
          </p:cNvPr>
          <p:cNvSpPr/>
          <p:nvPr/>
        </p:nvSpPr>
        <p:spPr>
          <a:xfrm>
            <a:off x="3616079" y="4038603"/>
            <a:ext cx="1100666" cy="1718731"/>
          </a:xfrm>
          <a:prstGeom prst="can">
            <a:avLst/>
          </a:prstGeom>
          <a:solidFill>
            <a:srgbClr val="FF0000"/>
          </a:solidFill>
          <a:effectLst>
            <a:outerShdw blurRad="413209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bo 6">
            <a:extLst>
              <a:ext uri="{FF2B5EF4-FFF2-40B4-BE49-F238E27FC236}">
                <a16:creationId xmlns:a16="http://schemas.microsoft.com/office/drawing/2014/main" id="{21573916-0578-CA35-FAB7-9FFFD7BB69BD}"/>
              </a:ext>
            </a:extLst>
          </p:cNvPr>
          <p:cNvSpPr/>
          <p:nvPr/>
        </p:nvSpPr>
        <p:spPr>
          <a:xfrm>
            <a:off x="5255713" y="3964490"/>
            <a:ext cx="1659466" cy="1109131"/>
          </a:xfrm>
          <a:prstGeom prst="cube">
            <a:avLst/>
          </a:prstGeom>
          <a:solidFill>
            <a:schemeClr val="accent6">
              <a:lumMod val="75000"/>
            </a:schemeClr>
          </a:solidFill>
          <a:effectLst>
            <a:outerShdw blurRad="270932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ol 7">
            <a:extLst>
              <a:ext uri="{FF2B5EF4-FFF2-40B4-BE49-F238E27FC236}">
                <a16:creationId xmlns:a16="http://schemas.microsoft.com/office/drawing/2014/main" id="{B16D6645-347E-79C6-8F85-F07EDB6E650F}"/>
              </a:ext>
            </a:extLst>
          </p:cNvPr>
          <p:cNvSpPr/>
          <p:nvPr/>
        </p:nvSpPr>
        <p:spPr>
          <a:xfrm>
            <a:off x="1964267" y="2526663"/>
            <a:ext cx="457200" cy="436670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orriso 8">
            <a:extLst>
              <a:ext uri="{FF2B5EF4-FFF2-40B4-BE49-F238E27FC236}">
                <a16:creationId xmlns:a16="http://schemas.microsoft.com/office/drawing/2014/main" id="{C940AFF2-339C-DF5C-B507-C57452CF1792}"/>
              </a:ext>
            </a:extLst>
          </p:cNvPr>
          <p:cNvSpPr/>
          <p:nvPr/>
        </p:nvSpPr>
        <p:spPr>
          <a:xfrm>
            <a:off x="11436960" y="1667932"/>
            <a:ext cx="440266" cy="423333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4BB78A-9C6F-08D8-9261-FBC2BCB67E0D}"/>
              </a:ext>
            </a:extLst>
          </p:cNvPr>
          <p:cNvSpPr/>
          <p:nvPr/>
        </p:nvSpPr>
        <p:spPr>
          <a:xfrm>
            <a:off x="4437345" y="2262111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CB928110-B792-02A1-920B-B78E6A76DE2D}"/>
              </a:ext>
            </a:extLst>
          </p:cNvPr>
          <p:cNvCxnSpPr>
            <a:cxnSpLocks/>
          </p:cNvCxnSpPr>
          <p:nvPr/>
        </p:nvCxnSpPr>
        <p:spPr>
          <a:xfrm flipV="1">
            <a:off x="2620028" y="2341033"/>
            <a:ext cx="1978184" cy="38703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FDDB692-D434-4335-AA7B-14139E8BB6B9}"/>
              </a:ext>
            </a:extLst>
          </p:cNvPr>
          <p:cNvSpPr/>
          <p:nvPr/>
        </p:nvSpPr>
        <p:spPr>
          <a:xfrm>
            <a:off x="10055522" y="1912209"/>
            <a:ext cx="184911" cy="10354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2FCBC426-C94F-99B6-BF91-499B3583BB1E}"/>
              </a:ext>
            </a:extLst>
          </p:cNvPr>
          <p:cNvCxnSpPr>
            <a:cxnSpLocks/>
            <a:stCxn id="26" idx="2"/>
            <a:endCxn id="9" idx="2"/>
          </p:cNvCxnSpPr>
          <p:nvPr/>
        </p:nvCxnSpPr>
        <p:spPr>
          <a:xfrm flipV="1">
            <a:off x="4437345" y="1879599"/>
            <a:ext cx="6999615" cy="4714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F436E6D5-EBC3-2B24-ECCF-201E7C09A0B5}"/>
                  </a:ext>
                </a:extLst>
              </p:cNvPr>
              <p:cNvSpPr txBox="1"/>
              <p:nvPr/>
            </p:nvSpPr>
            <p:spPr>
              <a:xfrm>
                <a:off x="6271713" y="1762141"/>
                <a:ext cx="6434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F436E6D5-EBC3-2B24-ECCF-201E7C09A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13" y="1762141"/>
                <a:ext cx="643466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E3CAF64-129B-1F93-325F-7113F3862F15}"/>
              </a:ext>
            </a:extLst>
          </p:cNvPr>
          <p:cNvGrpSpPr/>
          <p:nvPr/>
        </p:nvGrpSpPr>
        <p:grpSpPr>
          <a:xfrm>
            <a:off x="9997016" y="796660"/>
            <a:ext cx="875753" cy="1115549"/>
            <a:chOff x="9997016" y="796660"/>
            <a:chExt cx="875753" cy="11155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ixaDeTexto 38">
                  <a:extLst>
                    <a:ext uri="{FF2B5EF4-FFF2-40B4-BE49-F238E27FC236}">
                      <a16:creationId xmlns:a16="http://schemas.microsoft.com/office/drawing/2014/main" id="{1B21AEED-6D12-CD2C-3BCE-31DD12491498}"/>
                    </a:ext>
                  </a:extLst>
                </p:cNvPr>
                <p:cNvSpPr txBox="1"/>
                <p:nvPr/>
              </p:nvSpPr>
              <p:spPr>
                <a:xfrm>
                  <a:off x="9997016" y="796660"/>
                  <a:ext cx="875753" cy="4001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P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39" name="CaixaDeTexto 38">
                  <a:extLst>
                    <a:ext uri="{FF2B5EF4-FFF2-40B4-BE49-F238E27FC236}">
                      <a16:creationId xmlns:a16="http://schemas.microsoft.com/office/drawing/2014/main" id="{1B21AEED-6D12-CD2C-3BCE-31DD1249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016" y="796660"/>
                  <a:ext cx="875753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21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Conexão Curva 40">
              <a:extLst>
                <a:ext uri="{FF2B5EF4-FFF2-40B4-BE49-F238E27FC236}">
                  <a16:creationId xmlns:a16="http://schemas.microsoft.com/office/drawing/2014/main" id="{5FEABED6-5BE9-6D70-A31A-A517AFB0F6AE}"/>
                </a:ext>
              </a:extLst>
            </p:cNvPr>
            <p:cNvCxnSpPr>
              <a:stCxn id="39" idx="2"/>
              <a:endCxn id="37" idx="0"/>
            </p:cNvCxnSpPr>
            <p:nvPr/>
          </p:nvCxnSpPr>
          <p:spPr>
            <a:xfrm rot="5400000">
              <a:off x="9933717" y="1411032"/>
              <a:ext cx="715439" cy="286915"/>
            </a:xfrm>
            <a:prstGeom prst="curvedConnector3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6CF8C8CE-1068-0593-FD90-B11AEFF2B880}"/>
              </a:ext>
            </a:extLst>
          </p:cNvPr>
          <p:cNvGrpSpPr/>
          <p:nvPr/>
        </p:nvGrpSpPr>
        <p:grpSpPr>
          <a:xfrm>
            <a:off x="1364236" y="1879599"/>
            <a:ext cx="10072724" cy="3790054"/>
            <a:chOff x="1364236" y="1879599"/>
            <a:chExt cx="10072724" cy="3790054"/>
          </a:xfrm>
        </p:grpSpPr>
        <p:cxnSp>
          <p:nvCxnSpPr>
            <p:cNvPr id="43" name="Conexão Reta Unidirecional 42">
              <a:extLst>
                <a:ext uri="{FF2B5EF4-FFF2-40B4-BE49-F238E27FC236}">
                  <a16:creationId xmlns:a16="http://schemas.microsoft.com/office/drawing/2014/main" id="{B0C663D9-9487-654F-E583-57FC90E18B1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417292" y="2963333"/>
              <a:ext cx="1198787" cy="193463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48C87EE-8C3A-ABC8-0BFD-B837AB4CB9A4}"/>
                </a:ext>
              </a:extLst>
            </p:cNvPr>
            <p:cNvSpPr/>
            <p:nvPr/>
          </p:nvSpPr>
          <p:spPr>
            <a:xfrm>
              <a:off x="2858669" y="5491853"/>
              <a:ext cx="279400" cy="177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Conexão Reta Unidirecional 46">
              <a:extLst>
                <a:ext uri="{FF2B5EF4-FFF2-40B4-BE49-F238E27FC236}">
                  <a16:creationId xmlns:a16="http://schemas.microsoft.com/office/drawing/2014/main" id="{1522A653-9093-0D9E-B642-3065EF6A0F9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2970525" y="4897969"/>
              <a:ext cx="645554" cy="68400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FF89FCA-E4D6-10B2-CEB8-E3314579632B}"/>
                </a:ext>
              </a:extLst>
            </p:cNvPr>
            <p:cNvSpPr/>
            <p:nvPr/>
          </p:nvSpPr>
          <p:spPr>
            <a:xfrm>
              <a:off x="1364236" y="4219752"/>
              <a:ext cx="279400" cy="177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Conexão Reta Unidirecional 51">
              <a:extLst>
                <a:ext uri="{FF2B5EF4-FFF2-40B4-BE49-F238E27FC236}">
                  <a16:creationId xmlns:a16="http://schemas.microsoft.com/office/drawing/2014/main" id="{2AA3A8B1-7B42-BDB0-D2FF-955F6BAC08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5011" y="4309165"/>
              <a:ext cx="1508550" cy="127280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2D28F08-4A75-DB4B-7B2D-03304E42B826}"/>
                </a:ext>
              </a:extLst>
            </p:cNvPr>
            <p:cNvSpPr/>
            <p:nvPr/>
          </p:nvSpPr>
          <p:spPr>
            <a:xfrm>
              <a:off x="10202495" y="2106916"/>
              <a:ext cx="184911" cy="1035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Conexão Reta Unidirecional 57">
              <a:extLst>
                <a:ext uri="{FF2B5EF4-FFF2-40B4-BE49-F238E27FC236}">
                  <a16:creationId xmlns:a16="http://schemas.microsoft.com/office/drawing/2014/main" id="{6C623B1D-8C08-6713-2454-305F1DCE5196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1485011" y="1879599"/>
              <a:ext cx="9951949" cy="242956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DCB02475-04D7-B0E1-F62F-8837D9540C59}"/>
                  </a:ext>
                </a:extLst>
              </p:cNvPr>
              <p:cNvSpPr txBox="1"/>
              <p:nvPr/>
            </p:nvSpPr>
            <p:spPr>
              <a:xfrm>
                <a:off x="5763713" y="2767444"/>
                <a:ext cx="6434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DCB02475-04D7-B0E1-F62F-8837D9540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713" y="2767444"/>
                <a:ext cx="64346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1D7BDCC1-DCEE-696C-D9CF-300B05C634B7}"/>
                  </a:ext>
                </a:extLst>
              </p:cNvPr>
              <p:cNvSpPr txBox="1"/>
              <p:nvPr/>
            </p:nvSpPr>
            <p:spPr>
              <a:xfrm>
                <a:off x="8838786" y="4258592"/>
                <a:ext cx="28308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=0…∞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1D7BDCC1-DCEE-696C-D9CF-300B05C63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786" y="4258592"/>
                <a:ext cx="2830811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Agrupar 77">
            <a:extLst>
              <a:ext uri="{FF2B5EF4-FFF2-40B4-BE49-F238E27FC236}">
                <a16:creationId xmlns:a16="http://schemas.microsoft.com/office/drawing/2014/main" id="{879949FE-270C-C034-5D4D-F2D4F944B2AD}"/>
              </a:ext>
            </a:extLst>
          </p:cNvPr>
          <p:cNvGrpSpPr/>
          <p:nvPr/>
        </p:nvGrpSpPr>
        <p:grpSpPr>
          <a:xfrm>
            <a:off x="9118599" y="1771291"/>
            <a:ext cx="2187701" cy="2183143"/>
            <a:chOff x="9118599" y="1771291"/>
            <a:chExt cx="2187701" cy="21831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CaixaDeTexto 72">
                  <a:extLst>
                    <a:ext uri="{FF2B5EF4-FFF2-40B4-BE49-F238E27FC236}">
                      <a16:creationId xmlns:a16="http://schemas.microsoft.com/office/drawing/2014/main" id="{CF4D3DB5-E326-34A5-BA23-D883900862DE}"/>
                    </a:ext>
                  </a:extLst>
                </p:cNvPr>
                <p:cNvSpPr txBox="1"/>
                <p:nvPr/>
              </p:nvSpPr>
              <p:spPr>
                <a:xfrm>
                  <a:off x="9118599" y="3001288"/>
                  <a:ext cx="2187701" cy="953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sub>
                          <m:sup/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pt-P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P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nary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73" name="CaixaDeTexto 72">
                  <a:extLst>
                    <a:ext uri="{FF2B5EF4-FFF2-40B4-BE49-F238E27FC236}">
                      <a16:creationId xmlns:a16="http://schemas.microsoft.com/office/drawing/2014/main" id="{CF4D3DB5-E326-34A5-BA23-D88390086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8599" y="3001288"/>
                  <a:ext cx="2187701" cy="953146"/>
                </a:xfrm>
                <a:prstGeom prst="rect">
                  <a:avLst/>
                </a:prstGeom>
                <a:blipFill>
                  <a:blip r:embed="rId6"/>
                  <a:stretch>
                    <a:fillRect l="-31792" t="-152632" b="-22894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3A6D5AA-9BD1-1B26-B4E9-0518C42928FC}"/>
                </a:ext>
              </a:extLst>
            </p:cNvPr>
            <p:cNvSpPr/>
            <p:nvPr/>
          </p:nvSpPr>
          <p:spPr>
            <a:xfrm>
              <a:off x="9922933" y="1771291"/>
              <a:ext cx="497417" cy="5296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6" name="Conexão Curva 75">
              <a:extLst>
                <a:ext uri="{FF2B5EF4-FFF2-40B4-BE49-F238E27FC236}">
                  <a16:creationId xmlns:a16="http://schemas.microsoft.com/office/drawing/2014/main" id="{F6846B9B-1247-ACB9-4A30-A20B76C17590}"/>
                </a:ext>
              </a:extLst>
            </p:cNvPr>
            <p:cNvCxnSpPr>
              <a:cxnSpLocks/>
              <a:stCxn id="74" idx="4"/>
              <a:endCxn id="73" idx="1"/>
            </p:cNvCxnSpPr>
            <p:nvPr/>
          </p:nvCxnSpPr>
          <p:spPr>
            <a:xfrm rot="5400000">
              <a:off x="9056662" y="2362880"/>
              <a:ext cx="1176919" cy="1053043"/>
            </a:xfrm>
            <a:prstGeom prst="curvedConnector4">
              <a:avLst>
                <a:gd name="adj1" fmla="val 29753"/>
                <a:gd name="adj2" fmla="val 12170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aixaDeTexto 79">
                <a:extLst>
                  <a:ext uri="{FF2B5EF4-FFF2-40B4-BE49-F238E27FC236}">
                    <a16:creationId xmlns:a16="http://schemas.microsoft.com/office/drawing/2014/main" id="{D509DBF5-EB18-5C10-487B-88D65667D437}"/>
                  </a:ext>
                </a:extLst>
              </p:cNvPr>
              <p:cNvSpPr txBox="1"/>
              <p:nvPr/>
            </p:nvSpPr>
            <p:spPr>
              <a:xfrm>
                <a:off x="8852416" y="5089894"/>
                <a:ext cx="1768113" cy="871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num>
                        <m:den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0" name="CaixaDeTexto 79">
                <a:extLst>
                  <a:ext uri="{FF2B5EF4-FFF2-40B4-BE49-F238E27FC236}">
                    <a16:creationId xmlns:a16="http://schemas.microsoft.com/office/drawing/2014/main" id="{D509DBF5-EB18-5C10-487B-88D65667D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416" y="5089894"/>
                <a:ext cx="1768113" cy="871329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aixaDeTexto 80">
                <a:extLst>
                  <a:ext uri="{FF2B5EF4-FFF2-40B4-BE49-F238E27FC236}">
                    <a16:creationId xmlns:a16="http://schemas.microsoft.com/office/drawing/2014/main" id="{E67871D0-B78A-1CD3-0B58-A2E71E36004F}"/>
                  </a:ext>
                </a:extLst>
              </p:cNvPr>
              <p:cNvSpPr txBox="1"/>
              <p:nvPr/>
            </p:nvSpPr>
            <p:spPr>
              <a:xfrm>
                <a:off x="8872425" y="4945568"/>
                <a:ext cx="2522549" cy="1131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pt-P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pt-P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1" name="CaixaDeTexto 80">
                <a:extLst>
                  <a:ext uri="{FF2B5EF4-FFF2-40B4-BE49-F238E27FC236}">
                    <a16:creationId xmlns:a16="http://schemas.microsoft.com/office/drawing/2014/main" id="{E67871D0-B78A-1CD3-0B58-A2E71E360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425" y="4945568"/>
                <a:ext cx="2522549" cy="1131143"/>
              </a:xfrm>
              <a:prstGeom prst="rect">
                <a:avLst/>
              </a:prstGeom>
              <a:blipFill>
                <a:blip r:embed="rId8"/>
                <a:stretch>
                  <a:fillRect t="-102222" b="-15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0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  <p:bldP spid="9" grpId="0" animBg="1"/>
      <p:bldP spid="26" grpId="0" animBg="1"/>
      <p:bldP spid="37" grpId="0" animBg="1"/>
      <p:bldP spid="38" grpId="0"/>
      <p:bldP spid="71" grpId="0"/>
      <p:bldP spid="72" grpId="0"/>
      <p:bldP spid="80" grpId="0"/>
      <p:bldP spid="80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Agrupar 38">
            <a:extLst>
              <a:ext uri="{FF2B5EF4-FFF2-40B4-BE49-F238E27FC236}">
                <a16:creationId xmlns:a16="http://schemas.microsoft.com/office/drawing/2014/main" id="{5ECE5B0F-25F3-40E8-12D0-34C80ECD40E6}"/>
              </a:ext>
            </a:extLst>
          </p:cNvPr>
          <p:cNvGrpSpPr/>
          <p:nvPr/>
        </p:nvGrpSpPr>
        <p:grpSpPr>
          <a:xfrm>
            <a:off x="2283813" y="983128"/>
            <a:ext cx="7624373" cy="1245851"/>
            <a:chOff x="1419678" y="1145967"/>
            <a:chExt cx="7624373" cy="1245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ixaDeTexto 1">
                  <a:extLst>
                    <a:ext uri="{FF2B5EF4-FFF2-40B4-BE49-F238E27FC236}">
                      <a16:creationId xmlns:a16="http://schemas.microsoft.com/office/drawing/2014/main" id="{1F2AEF73-D85B-3A1A-3427-44110257FAEF}"/>
                    </a:ext>
                  </a:extLst>
                </p:cNvPr>
                <p:cNvSpPr txBox="1"/>
                <p:nvPr/>
              </p:nvSpPr>
              <p:spPr>
                <a:xfrm>
                  <a:off x="1951202" y="1169464"/>
                  <a:ext cx="531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" name="CaixaDeTexto 1">
                  <a:extLst>
                    <a:ext uri="{FF2B5EF4-FFF2-40B4-BE49-F238E27FC236}">
                      <a16:creationId xmlns:a16="http://schemas.microsoft.com/office/drawing/2014/main" id="{1F2AEF73-D85B-3A1A-3427-44110257FA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1202" y="1169464"/>
                  <a:ext cx="531524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51163" t="-110000" r="-37209" b="-1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ixaDeTexto 2">
                  <a:extLst>
                    <a:ext uri="{FF2B5EF4-FFF2-40B4-BE49-F238E27FC236}">
                      <a16:creationId xmlns:a16="http://schemas.microsoft.com/office/drawing/2014/main" id="{E0C57F2B-7BD8-931A-0C50-FCF5C7404B78}"/>
                    </a:ext>
                  </a:extLst>
                </p:cNvPr>
                <p:cNvSpPr txBox="1"/>
                <p:nvPr/>
              </p:nvSpPr>
              <p:spPr>
                <a:xfrm>
                  <a:off x="1419678" y="1169464"/>
                  <a:ext cx="531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pt-P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" name="CaixaDeTexto 2">
                  <a:extLst>
                    <a:ext uri="{FF2B5EF4-FFF2-40B4-BE49-F238E27FC236}">
                      <a16:creationId xmlns:a16="http://schemas.microsoft.com/office/drawing/2014/main" id="{E0C57F2B-7BD8-931A-0C50-FCF5C7404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9678" y="1169464"/>
                  <a:ext cx="53152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Conexão Reta 3">
              <a:extLst>
                <a:ext uri="{FF2B5EF4-FFF2-40B4-BE49-F238E27FC236}">
                  <a16:creationId xmlns:a16="http://schemas.microsoft.com/office/drawing/2014/main" id="{D5B746C8-C691-4C47-83F2-083F0DC93B2C}"/>
                </a:ext>
              </a:extLst>
            </p:cNvPr>
            <p:cNvCxnSpPr>
              <a:cxnSpLocks/>
            </p:cNvCxnSpPr>
            <p:nvPr/>
          </p:nvCxnSpPr>
          <p:spPr>
            <a:xfrm>
              <a:off x="2568648" y="1354130"/>
              <a:ext cx="514738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ixaDeTexto 4">
                  <a:extLst>
                    <a:ext uri="{FF2B5EF4-FFF2-40B4-BE49-F238E27FC236}">
                      <a16:creationId xmlns:a16="http://schemas.microsoft.com/office/drawing/2014/main" id="{6E7DA0EE-6C46-46BF-9C06-53FE3E6D29AB}"/>
                    </a:ext>
                  </a:extLst>
                </p:cNvPr>
                <p:cNvSpPr txBox="1"/>
                <p:nvPr/>
              </p:nvSpPr>
              <p:spPr>
                <a:xfrm>
                  <a:off x="1951202" y="1570855"/>
                  <a:ext cx="531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CaixaDeTexto 4">
                  <a:extLst>
                    <a:ext uri="{FF2B5EF4-FFF2-40B4-BE49-F238E27FC236}">
                      <a16:creationId xmlns:a16="http://schemas.microsoft.com/office/drawing/2014/main" id="{6E7DA0EE-6C46-46BF-9C06-53FE3E6D29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1202" y="1570855"/>
                  <a:ext cx="53152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1163" t="-106452" r="-37209" b="-1612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>
                  <a:extLst>
                    <a:ext uri="{FF2B5EF4-FFF2-40B4-BE49-F238E27FC236}">
                      <a16:creationId xmlns:a16="http://schemas.microsoft.com/office/drawing/2014/main" id="{E7C096F3-C38B-D605-1855-9DE144845FE6}"/>
                    </a:ext>
                  </a:extLst>
                </p:cNvPr>
                <p:cNvSpPr txBox="1"/>
                <p:nvPr/>
              </p:nvSpPr>
              <p:spPr>
                <a:xfrm>
                  <a:off x="1419678" y="1570855"/>
                  <a:ext cx="531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pt-P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CaixaDeTexto 5">
                  <a:extLst>
                    <a:ext uri="{FF2B5EF4-FFF2-40B4-BE49-F238E27FC236}">
                      <a16:creationId xmlns:a16="http://schemas.microsoft.com/office/drawing/2014/main" id="{E7C096F3-C38B-D605-1855-9DE144845F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9678" y="1570855"/>
                  <a:ext cx="53152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A50A6F08-11A8-BDAD-B9CC-CEA895846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8648" y="1755521"/>
              <a:ext cx="5147385" cy="2512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>
                  <a:extLst>
                    <a:ext uri="{FF2B5EF4-FFF2-40B4-BE49-F238E27FC236}">
                      <a16:creationId xmlns:a16="http://schemas.microsoft.com/office/drawing/2014/main" id="{B60CC92E-BACC-7025-3C1B-EBA55A0AEE32}"/>
                    </a:ext>
                  </a:extLst>
                </p:cNvPr>
                <p:cNvSpPr txBox="1"/>
                <p:nvPr/>
              </p:nvSpPr>
              <p:spPr>
                <a:xfrm>
                  <a:off x="1951202" y="2022486"/>
                  <a:ext cx="531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CaixaDeTexto 7">
                  <a:extLst>
                    <a:ext uri="{FF2B5EF4-FFF2-40B4-BE49-F238E27FC236}">
                      <a16:creationId xmlns:a16="http://schemas.microsoft.com/office/drawing/2014/main" id="{B60CC92E-BACC-7025-3C1B-EBA55A0AE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1202" y="2022486"/>
                  <a:ext cx="53152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51163" t="-110000" r="-37209" b="-1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75A90B3A-189E-5C98-859C-19108D5BAFD8}"/>
                    </a:ext>
                  </a:extLst>
                </p:cNvPr>
                <p:cNvSpPr txBox="1"/>
                <p:nvPr/>
              </p:nvSpPr>
              <p:spPr>
                <a:xfrm>
                  <a:off x="1419678" y="2022486"/>
                  <a:ext cx="531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pt-P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75A90B3A-189E-5C98-859C-19108D5BA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9678" y="2022486"/>
                  <a:ext cx="53152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exão Reta 9">
              <a:extLst>
                <a:ext uri="{FF2B5EF4-FFF2-40B4-BE49-F238E27FC236}">
                  <a16:creationId xmlns:a16="http://schemas.microsoft.com/office/drawing/2014/main" id="{EB732A68-0B14-97F6-33AA-CC7DAAD46969}"/>
                </a:ext>
              </a:extLst>
            </p:cNvPr>
            <p:cNvCxnSpPr>
              <a:cxnSpLocks/>
            </p:cNvCxnSpPr>
            <p:nvPr/>
          </p:nvCxnSpPr>
          <p:spPr>
            <a:xfrm>
              <a:off x="2568648" y="2207152"/>
              <a:ext cx="514738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7711EB7E-E8A0-D460-57EB-81EFD9B8BDD1}"/>
                </a:ext>
              </a:extLst>
            </p:cNvPr>
            <p:cNvGrpSpPr/>
            <p:nvPr/>
          </p:nvGrpSpPr>
          <p:grpSpPr>
            <a:xfrm>
              <a:off x="3027684" y="1207367"/>
              <a:ext cx="407862" cy="1181204"/>
              <a:chOff x="2739586" y="3406104"/>
              <a:chExt cx="407862" cy="1181204"/>
            </a:xfrm>
          </p:grpSpPr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C9971B8-7D0D-E54A-70C4-43ED2657BF0F}"/>
                  </a:ext>
                </a:extLst>
              </p:cNvPr>
              <p:cNvSpPr txBox="1"/>
              <p:nvPr/>
            </p:nvSpPr>
            <p:spPr>
              <a:xfrm>
                <a:off x="2743687" y="3406104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6C8683C-A12B-2363-6E16-8DEF8BA88EA6}"/>
                  </a:ext>
                </a:extLst>
              </p:cNvPr>
              <p:cNvSpPr txBox="1"/>
              <p:nvPr/>
            </p:nvSpPr>
            <p:spPr>
              <a:xfrm>
                <a:off x="2743686" y="3816586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254AE593-7F8D-5642-8D88-8CBB47A4BF56}"/>
                  </a:ext>
                </a:extLst>
              </p:cNvPr>
              <p:cNvSpPr txBox="1"/>
              <p:nvPr/>
            </p:nvSpPr>
            <p:spPr>
              <a:xfrm>
                <a:off x="2739586" y="4217976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90F401B9-4F8F-EE8B-00C6-4B9705F83134}"/>
                </a:ext>
              </a:extLst>
            </p:cNvPr>
            <p:cNvGrpSpPr/>
            <p:nvPr/>
          </p:nvGrpSpPr>
          <p:grpSpPr>
            <a:xfrm>
              <a:off x="4310213" y="1207367"/>
              <a:ext cx="407862" cy="1181204"/>
              <a:chOff x="3598282" y="3417793"/>
              <a:chExt cx="407862" cy="1181204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3BB659AC-032A-3DBF-4A69-9652C4E3EFA0}"/>
                  </a:ext>
                </a:extLst>
              </p:cNvPr>
              <p:cNvSpPr txBox="1"/>
              <p:nvPr/>
            </p:nvSpPr>
            <p:spPr>
              <a:xfrm>
                <a:off x="3602383" y="3417793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F2A57898-F822-B72E-CCCD-FE272EF27750}"/>
                  </a:ext>
                </a:extLst>
              </p:cNvPr>
              <p:cNvSpPr txBox="1"/>
              <p:nvPr/>
            </p:nvSpPr>
            <p:spPr>
              <a:xfrm>
                <a:off x="3602382" y="3828275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4BA68F9-F604-8636-ED34-98C40A95228D}"/>
                  </a:ext>
                </a:extLst>
              </p:cNvPr>
              <p:cNvSpPr txBox="1"/>
              <p:nvPr/>
            </p:nvSpPr>
            <p:spPr>
              <a:xfrm>
                <a:off x="3598282" y="4229665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0EDB8588-84EC-6C65-5520-6FE604E3BEAC}"/>
                </a:ext>
              </a:extLst>
            </p:cNvPr>
            <p:cNvGrpSpPr/>
            <p:nvPr/>
          </p:nvGrpSpPr>
          <p:grpSpPr>
            <a:xfrm>
              <a:off x="5592743" y="1207367"/>
              <a:ext cx="407862" cy="1181204"/>
              <a:chOff x="4452877" y="3406586"/>
              <a:chExt cx="407862" cy="1181204"/>
            </a:xfrm>
          </p:grpSpPr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A26141D0-5629-1B6F-898E-3A78AE9E6C4C}"/>
                  </a:ext>
                </a:extLst>
              </p:cNvPr>
              <p:cNvSpPr txBox="1"/>
              <p:nvPr/>
            </p:nvSpPr>
            <p:spPr>
              <a:xfrm>
                <a:off x="4456978" y="3406586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00124DE1-CC45-D5E2-59D7-0CD7C0853EAE}"/>
                  </a:ext>
                </a:extLst>
              </p:cNvPr>
              <p:cNvSpPr txBox="1"/>
              <p:nvPr/>
            </p:nvSpPr>
            <p:spPr>
              <a:xfrm>
                <a:off x="4456977" y="381706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7847CC1E-60DD-D295-76A7-CDDC18A4C163}"/>
                  </a:ext>
                </a:extLst>
              </p:cNvPr>
              <p:cNvSpPr txBox="1"/>
              <p:nvPr/>
            </p:nvSpPr>
            <p:spPr>
              <a:xfrm>
                <a:off x="4452877" y="421845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A3428B34-9215-784A-5E5C-141676EF2D0D}"/>
                </a:ext>
              </a:extLst>
            </p:cNvPr>
            <p:cNvGrpSpPr/>
            <p:nvPr/>
          </p:nvGrpSpPr>
          <p:grpSpPr>
            <a:xfrm>
              <a:off x="6875273" y="1207367"/>
              <a:ext cx="407862" cy="1181204"/>
              <a:chOff x="4452877" y="3406586"/>
              <a:chExt cx="407862" cy="1181204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53505B59-CDB3-03DF-E043-9C628EB8C077}"/>
                  </a:ext>
                </a:extLst>
              </p:cNvPr>
              <p:cNvSpPr txBox="1"/>
              <p:nvPr/>
            </p:nvSpPr>
            <p:spPr>
              <a:xfrm>
                <a:off x="4456978" y="3406586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977F8BFF-59CB-9595-2BB5-9B87DE4255FE}"/>
                  </a:ext>
                </a:extLst>
              </p:cNvPr>
              <p:cNvSpPr txBox="1"/>
              <p:nvPr/>
            </p:nvSpPr>
            <p:spPr>
              <a:xfrm>
                <a:off x="4456977" y="381706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</a:t>
                </a: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1847F285-A742-C72A-60EC-78982D49F3C6}"/>
                  </a:ext>
                </a:extLst>
              </p:cNvPr>
              <p:cNvSpPr txBox="1"/>
              <p:nvPr/>
            </p:nvSpPr>
            <p:spPr>
              <a:xfrm>
                <a:off x="4452877" y="4218458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</p:grpSp>
        <p:sp>
          <p:nvSpPr>
            <p:cNvPr id="37" name="Chaveta à Direita 36">
              <a:extLst>
                <a:ext uri="{FF2B5EF4-FFF2-40B4-BE49-F238E27FC236}">
                  <a16:creationId xmlns:a16="http://schemas.microsoft.com/office/drawing/2014/main" id="{D0E967DA-4F2C-0F19-AC04-CCA8ECAE322F}"/>
                </a:ext>
              </a:extLst>
            </p:cNvPr>
            <p:cNvSpPr/>
            <p:nvPr/>
          </p:nvSpPr>
          <p:spPr>
            <a:xfrm>
              <a:off x="7888492" y="1145967"/>
              <a:ext cx="237995" cy="121910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ixaDeTexto 37">
                  <a:extLst>
                    <a:ext uri="{FF2B5EF4-FFF2-40B4-BE49-F238E27FC236}">
                      <a16:creationId xmlns:a16="http://schemas.microsoft.com/office/drawing/2014/main" id="{F23ABF24-2CA6-4CC9-1DB4-218AB655B6CA}"/>
                    </a:ext>
                  </a:extLst>
                </p:cNvPr>
                <p:cNvSpPr txBox="1"/>
                <p:nvPr/>
              </p:nvSpPr>
              <p:spPr>
                <a:xfrm>
                  <a:off x="8298946" y="1354130"/>
                  <a:ext cx="745105" cy="732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8" name="CaixaDeTexto 37">
                  <a:extLst>
                    <a:ext uri="{FF2B5EF4-FFF2-40B4-BE49-F238E27FC236}">
                      <a16:creationId xmlns:a16="http://schemas.microsoft.com/office/drawing/2014/main" id="{F23ABF24-2CA6-4CC9-1DB4-218AB655B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8946" y="1354130"/>
                  <a:ext cx="745105" cy="732060"/>
                </a:xfrm>
                <a:prstGeom prst="rect">
                  <a:avLst/>
                </a:prstGeom>
                <a:blipFill>
                  <a:blip r:embed="rId8"/>
                  <a:stretch>
                    <a:fillRect l="-120339" t="-181356" r="-130508" b="-2661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C6C2B8DF-BE92-EF17-56F6-66295DB35C01}"/>
                  </a:ext>
                </a:extLst>
              </p:cNvPr>
              <p:cNvSpPr txBox="1"/>
              <p:nvPr/>
            </p:nvSpPr>
            <p:spPr>
              <a:xfrm>
                <a:off x="3652909" y="4122353"/>
                <a:ext cx="2141951" cy="732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pt-PT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C6C2B8DF-BE92-EF17-56F6-66295DB35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909" y="4122353"/>
                <a:ext cx="2141951" cy="732060"/>
              </a:xfrm>
              <a:prstGeom prst="rect">
                <a:avLst/>
              </a:prstGeom>
              <a:blipFill>
                <a:blip r:embed="rId9"/>
                <a:stretch>
                  <a:fillRect l="-41176" t="-183051" b="-266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Agrupar 40">
            <a:extLst>
              <a:ext uri="{FF2B5EF4-FFF2-40B4-BE49-F238E27FC236}">
                <a16:creationId xmlns:a16="http://schemas.microsoft.com/office/drawing/2014/main" id="{2F3A1B75-0BAB-BF5D-42D4-B07FE4A2A064}"/>
              </a:ext>
            </a:extLst>
          </p:cNvPr>
          <p:cNvGrpSpPr/>
          <p:nvPr/>
        </p:nvGrpSpPr>
        <p:grpSpPr>
          <a:xfrm>
            <a:off x="3649025" y="2470825"/>
            <a:ext cx="889348" cy="656618"/>
            <a:chOff x="2496792" y="4813123"/>
            <a:chExt cx="889348" cy="656618"/>
          </a:xfrm>
        </p:grpSpPr>
        <p:sp>
          <p:nvSpPr>
            <p:cNvPr id="42" name="Chaveta à Esquerda 41">
              <a:extLst>
                <a:ext uri="{FF2B5EF4-FFF2-40B4-BE49-F238E27FC236}">
                  <a16:creationId xmlns:a16="http://schemas.microsoft.com/office/drawing/2014/main" id="{A08DE3D3-652D-5530-BAB3-6EEBC4B29FBD}"/>
                </a:ext>
              </a:extLst>
            </p:cNvPr>
            <p:cNvSpPr/>
            <p:nvPr/>
          </p:nvSpPr>
          <p:spPr>
            <a:xfrm rot="16200000">
              <a:off x="2797823" y="4512092"/>
              <a:ext cx="287286" cy="889348"/>
            </a:xfrm>
            <a:prstGeom prst="leftBrac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A3C116FC-DD45-E1BA-5310-6121A2876356}"/>
                </a:ext>
              </a:extLst>
            </p:cNvPr>
            <p:cNvSpPr txBox="1"/>
            <p:nvPr/>
          </p:nvSpPr>
          <p:spPr>
            <a:xfrm>
              <a:off x="2513656" y="5100409"/>
              <a:ext cx="855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Layer 0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5722BF65-EFF1-AA86-FE6E-CC037A034EDC}"/>
              </a:ext>
            </a:extLst>
          </p:cNvPr>
          <p:cNvGrpSpPr/>
          <p:nvPr/>
        </p:nvGrpSpPr>
        <p:grpSpPr>
          <a:xfrm>
            <a:off x="4935499" y="2470825"/>
            <a:ext cx="889348" cy="656618"/>
            <a:chOff x="2496792" y="4813123"/>
            <a:chExt cx="889348" cy="656618"/>
          </a:xfrm>
        </p:grpSpPr>
        <p:sp>
          <p:nvSpPr>
            <p:cNvPr id="45" name="Chaveta à Esquerda 44">
              <a:extLst>
                <a:ext uri="{FF2B5EF4-FFF2-40B4-BE49-F238E27FC236}">
                  <a16:creationId xmlns:a16="http://schemas.microsoft.com/office/drawing/2014/main" id="{5CE7668A-3EB4-25E5-B56D-D65920640E47}"/>
                </a:ext>
              </a:extLst>
            </p:cNvPr>
            <p:cNvSpPr/>
            <p:nvPr/>
          </p:nvSpPr>
          <p:spPr>
            <a:xfrm rot="16200000">
              <a:off x="2797823" y="4512092"/>
              <a:ext cx="287286" cy="889348"/>
            </a:xfrm>
            <a:prstGeom prst="leftBrac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2732E2CF-62C7-27BD-EB64-BEAF9D5D66E2}"/>
                </a:ext>
              </a:extLst>
            </p:cNvPr>
            <p:cNvSpPr txBox="1"/>
            <p:nvPr/>
          </p:nvSpPr>
          <p:spPr>
            <a:xfrm>
              <a:off x="2513656" y="5100409"/>
              <a:ext cx="855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Layer 1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823EB6C-3AE4-3AF1-4DBB-D17670930680}"/>
              </a:ext>
            </a:extLst>
          </p:cNvPr>
          <p:cNvGrpSpPr/>
          <p:nvPr/>
        </p:nvGrpSpPr>
        <p:grpSpPr>
          <a:xfrm>
            <a:off x="6214084" y="2470825"/>
            <a:ext cx="889348" cy="656618"/>
            <a:chOff x="2496792" y="4813123"/>
            <a:chExt cx="889348" cy="656618"/>
          </a:xfrm>
        </p:grpSpPr>
        <p:sp>
          <p:nvSpPr>
            <p:cNvPr id="48" name="Chaveta à Esquerda 47">
              <a:extLst>
                <a:ext uri="{FF2B5EF4-FFF2-40B4-BE49-F238E27FC236}">
                  <a16:creationId xmlns:a16="http://schemas.microsoft.com/office/drawing/2014/main" id="{FD0CCBC3-7D1B-B296-1256-2165008DCFCD}"/>
                </a:ext>
              </a:extLst>
            </p:cNvPr>
            <p:cNvSpPr/>
            <p:nvPr/>
          </p:nvSpPr>
          <p:spPr>
            <a:xfrm rot="16200000">
              <a:off x="2797823" y="4512092"/>
              <a:ext cx="287286" cy="889348"/>
            </a:xfrm>
            <a:prstGeom prst="leftBrac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C9BDFF7B-7AB7-E560-C036-53AD5B4D4B9C}"/>
                </a:ext>
              </a:extLst>
            </p:cNvPr>
            <p:cNvSpPr txBox="1"/>
            <p:nvPr/>
          </p:nvSpPr>
          <p:spPr>
            <a:xfrm>
              <a:off x="2513656" y="5100409"/>
              <a:ext cx="855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Layer 2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5FE3CEF2-883A-18B7-62EF-12DDAC1CA740}"/>
              </a:ext>
            </a:extLst>
          </p:cNvPr>
          <p:cNvGrpSpPr/>
          <p:nvPr/>
        </p:nvGrpSpPr>
        <p:grpSpPr>
          <a:xfrm>
            <a:off x="7509533" y="2470825"/>
            <a:ext cx="889348" cy="656618"/>
            <a:chOff x="2496792" y="4813123"/>
            <a:chExt cx="889348" cy="656618"/>
          </a:xfrm>
        </p:grpSpPr>
        <p:sp>
          <p:nvSpPr>
            <p:cNvPr id="51" name="Chaveta à Esquerda 50">
              <a:extLst>
                <a:ext uri="{FF2B5EF4-FFF2-40B4-BE49-F238E27FC236}">
                  <a16:creationId xmlns:a16="http://schemas.microsoft.com/office/drawing/2014/main" id="{1F61B4BF-22AB-2940-75CB-71F386F523E7}"/>
                </a:ext>
              </a:extLst>
            </p:cNvPr>
            <p:cNvSpPr/>
            <p:nvPr/>
          </p:nvSpPr>
          <p:spPr>
            <a:xfrm rot="16200000">
              <a:off x="2797823" y="4512092"/>
              <a:ext cx="287286" cy="889348"/>
            </a:xfrm>
            <a:prstGeom prst="leftBrac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793F50A1-6077-EBD6-C462-755183020525}"/>
                </a:ext>
              </a:extLst>
            </p:cNvPr>
            <p:cNvSpPr txBox="1"/>
            <p:nvPr/>
          </p:nvSpPr>
          <p:spPr>
            <a:xfrm>
              <a:off x="2513656" y="5100409"/>
              <a:ext cx="855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Layer 3</a:t>
              </a:r>
            </a:p>
          </p:txBody>
        </p:sp>
      </p:grpSp>
      <p:sp>
        <p:nvSpPr>
          <p:cNvPr id="53" name="Chaveta à Esquerda 52">
            <a:extLst>
              <a:ext uri="{FF2B5EF4-FFF2-40B4-BE49-F238E27FC236}">
                <a16:creationId xmlns:a16="http://schemas.microsoft.com/office/drawing/2014/main" id="{2A8EAB1B-A90F-9D22-2333-826EBBFBC1DA}"/>
              </a:ext>
            </a:extLst>
          </p:cNvPr>
          <p:cNvSpPr/>
          <p:nvPr/>
        </p:nvSpPr>
        <p:spPr>
          <a:xfrm>
            <a:off x="6133537" y="3730558"/>
            <a:ext cx="229875" cy="151564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E932AB89-6799-868F-341D-B2A114B87BBE}"/>
                  </a:ext>
                </a:extLst>
              </p:cNvPr>
              <p:cNvSpPr txBox="1"/>
              <p:nvPr/>
            </p:nvSpPr>
            <p:spPr>
              <a:xfrm>
                <a:off x="6617000" y="3922298"/>
                <a:ext cx="17650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Space: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E932AB89-6799-868F-341D-B2A114B87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000" y="3922298"/>
                <a:ext cx="1765017" cy="400110"/>
              </a:xfrm>
              <a:prstGeom prst="rect">
                <a:avLst/>
              </a:prstGeom>
              <a:blipFill>
                <a:blip r:embed="rId10"/>
                <a:stretch>
                  <a:fillRect l="-2857"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038850B-F966-F5B9-49E4-60AE67839631}"/>
                  </a:ext>
                </a:extLst>
              </p:cNvPr>
              <p:cNvSpPr txBox="1"/>
              <p:nvPr/>
            </p:nvSpPr>
            <p:spPr>
              <a:xfrm>
                <a:off x="6617000" y="4555348"/>
                <a:ext cx="17650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Time :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038850B-F966-F5B9-49E4-60AE6783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000" y="4555348"/>
                <a:ext cx="1765017" cy="400110"/>
              </a:xfrm>
              <a:prstGeom prst="rect">
                <a:avLst/>
              </a:prstGeom>
              <a:blipFill>
                <a:blip r:embed="rId11"/>
                <a:stretch>
                  <a:fillRect l="-2857"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0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3" grpId="0" animBg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Conexão Reta 156">
            <a:extLst>
              <a:ext uri="{FF2B5EF4-FFF2-40B4-BE49-F238E27FC236}">
                <a16:creationId xmlns:a16="http://schemas.microsoft.com/office/drawing/2014/main" id="{7C03AF85-A8A2-52F3-7408-5C2E4DC0935A}"/>
              </a:ext>
            </a:extLst>
          </p:cNvPr>
          <p:cNvCxnSpPr>
            <a:cxnSpLocks/>
          </p:cNvCxnSpPr>
          <p:nvPr/>
        </p:nvCxnSpPr>
        <p:spPr>
          <a:xfrm>
            <a:off x="2146345" y="5527157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xão Reta 155">
            <a:extLst>
              <a:ext uri="{FF2B5EF4-FFF2-40B4-BE49-F238E27FC236}">
                <a16:creationId xmlns:a16="http://schemas.microsoft.com/office/drawing/2014/main" id="{BB521824-5A3F-8617-AFA3-53FD9A1876B2}"/>
              </a:ext>
            </a:extLst>
          </p:cNvPr>
          <p:cNvCxnSpPr>
            <a:cxnSpLocks/>
          </p:cNvCxnSpPr>
          <p:nvPr/>
        </p:nvCxnSpPr>
        <p:spPr>
          <a:xfrm>
            <a:off x="2146345" y="5136206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C3136C1B-EE93-8794-ED3A-8FB1C1BFB332}"/>
              </a:ext>
            </a:extLst>
          </p:cNvPr>
          <p:cNvGrpSpPr/>
          <p:nvPr/>
        </p:nvGrpSpPr>
        <p:grpSpPr>
          <a:xfrm>
            <a:off x="1223681" y="1008829"/>
            <a:ext cx="711285" cy="2639165"/>
            <a:chOff x="1223681" y="1008829"/>
            <a:chExt cx="711285" cy="2639165"/>
          </a:xfrm>
        </p:grpSpPr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48E3E254-E87F-0F81-1F8E-2B196F17FC5D}"/>
                </a:ext>
              </a:extLst>
            </p:cNvPr>
            <p:cNvGrpSpPr/>
            <p:nvPr/>
          </p:nvGrpSpPr>
          <p:grpSpPr>
            <a:xfrm>
              <a:off x="1223681" y="1008829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6842" t="-103448" r="-26316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D7D94F-4591-25A3-4D7E-9848F98B941F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Agrupar 161">
              <a:extLst>
                <a:ext uri="{FF2B5EF4-FFF2-40B4-BE49-F238E27FC236}">
                  <a16:creationId xmlns:a16="http://schemas.microsoft.com/office/drawing/2014/main" id="{5A4A0A06-2FF3-0346-8E0C-703F82242FC8}"/>
                </a:ext>
              </a:extLst>
            </p:cNvPr>
            <p:cNvGrpSpPr/>
            <p:nvPr/>
          </p:nvGrpSpPr>
          <p:grpSpPr>
            <a:xfrm>
              <a:off x="1223681" y="1329435"/>
              <a:ext cx="711285" cy="2318559"/>
              <a:chOff x="1223681" y="1329435"/>
              <a:chExt cx="711285" cy="231855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630E098-F701-DEEB-3B23-61C1821AEE0A}"/>
                  </a:ext>
                </a:extLst>
              </p:cNvPr>
              <p:cNvGrpSpPr/>
              <p:nvPr/>
            </p:nvGrpSpPr>
            <p:grpSpPr>
              <a:xfrm>
                <a:off x="1223681" y="1329435"/>
                <a:ext cx="711285" cy="394921"/>
                <a:chOff x="1379213" y="2836794"/>
                <a:chExt cx="711285" cy="394921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7A5AB00-54F3-BEFD-CA77-1399241EEEC7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24E21EFA-3B30-DD1D-C36F-CBF22A0A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" name="Retângulo 8">
                      <a:extLst>
                        <a:ext uri="{FF2B5EF4-FFF2-40B4-BE49-F238E27FC236}">
                          <a16:creationId xmlns:a16="http://schemas.microsoft.com/office/drawing/2014/main" id="{B77AC41C-88D6-524E-A9D0-598A6DE509A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5B5CCF64-6DCE-E73C-4655-FFE5E4C5F590}"/>
                  </a:ext>
                </a:extLst>
              </p:cNvPr>
              <p:cNvGrpSpPr/>
              <p:nvPr/>
            </p:nvGrpSpPr>
            <p:grpSpPr>
              <a:xfrm>
                <a:off x="1223681" y="1650041"/>
                <a:ext cx="711285" cy="394921"/>
                <a:chOff x="1379213" y="2836794"/>
                <a:chExt cx="711285" cy="39492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42F3576-FFD3-33D8-3A15-32FD9CCB13E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tângulo 21">
                      <a:extLst>
                        <a:ext uri="{FF2B5EF4-FFF2-40B4-BE49-F238E27FC236}">
                          <a16:creationId xmlns:a16="http://schemas.microsoft.com/office/drawing/2014/main" id="{4B97ACA5-54CA-0AA6-90D0-F33AE3551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2658EC6B-9F08-1B47-AC4E-F9E2BDCBEC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0AA1AF4E-4C1D-40A0-6162-B0AE1E5D737F}"/>
                  </a:ext>
                </a:extLst>
              </p:cNvPr>
              <p:cNvGrpSpPr/>
              <p:nvPr/>
            </p:nvGrpSpPr>
            <p:grpSpPr>
              <a:xfrm>
                <a:off x="1223681" y="1970647"/>
                <a:ext cx="711285" cy="394921"/>
                <a:chOff x="1379213" y="2836794"/>
                <a:chExt cx="711285" cy="39492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881EB3D-9A7A-25F2-982C-785098FDA62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tângulo 19">
                      <a:extLst>
                        <a:ext uri="{FF2B5EF4-FFF2-40B4-BE49-F238E27FC236}">
                          <a16:creationId xmlns:a16="http://schemas.microsoft.com/office/drawing/2014/main" id="{234E7E74-1062-3A3A-15DD-618F0E644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" name="Retângulo 14">
                      <a:extLst>
                        <a:ext uri="{FF2B5EF4-FFF2-40B4-BE49-F238E27FC236}">
                          <a16:creationId xmlns:a16="http://schemas.microsoft.com/office/drawing/2014/main" id="{FC271F21-551F-9F41-869B-71684F04FB2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6842" t="-114815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3B4AF1B0-E372-2614-3887-A2F8116F38E5}"/>
                  </a:ext>
                </a:extLst>
              </p:cNvPr>
              <p:cNvGrpSpPr/>
              <p:nvPr/>
            </p:nvGrpSpPr>
            <p:grpSpPr>
              <a:xfrm>
                <a:off x="1223681" y="2291253"/>
                <a:ext cx="711285" cy="394921"/>
                <a:chOff x="1379213" y="2836794"/>
                <a:chExt cx="711285" cy="39492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26E5EFD-A0B4-5B49-6E94-567A2B4055FB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1E4A54CE-C468-B361-8978-EEB707CB0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29EA737D-C16B-C349-8F7E-A3AA221FC30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6842" t="-111111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41AEC2B4-34A4-09BC-93FA-A86E17AB465D}"/>
                  </a:ext>
                </a:extLst>
              </p:cNvPr>
              <p:cNvGrpSpPr/>
              <p:nvPr/>
            </p:nvGrpSpPr>
            <p:grpSpPr>
              <a:xfrm>
                <a:off x="1223681" y="2611859"/>
                <a:ext cx="711284" cy="394921"/>
                <a:chOff x="1379213" y="2836794"/>
                <a:chExt cx="711284" cy="394921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1B8C3B6-8E2F-896A-BBE5-D79A69951C4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tângulo 15">
                      <a:extLst>
                        <a:ext uri="{FF2B5EF4-FFF2-40B4-BE49-F238E27FC236}">
                          <a16:creationId xmlns:a16="http://schemas.microsoft.com/office/drawing/2014/main" id="{7415C85E-54F1-E071-FCC3-8B8E14840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1" name="Retângulo 20">
                      <a:extLst>
                        <a:ext uri="{FF2B5EF4-FFF2-40B4-BE49-F238E27FC236}">
                          <a16:creationId xmlns:a16="http://schemas.microsoft.com/office/drawing/2014/main" id="{73E73742-49EA-A54D-82C1-3285BB6EF5C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5CD70B49-88B1-EA90-3D40-3ADB19091DE1}"/>
                  </a:ext>
                </a:extLst>
              </p:cNvPr>
              <p:cNvGrpSpPr/>
              <p:nvPr/>
            </p:nvGrpSpPr>
            <p:grpSpPr>
              <a:xfrm>
                <a:off x="1223681" y="2932465"/>
                <a:ext cx="711285" cy="394921"/>
                <a:chOff x="1379213" y="2836794"/>
                <a:chExt cx="711285" cy="394921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8E8702-C13C-3D4B-6314-6BD1A1A7A43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tângulo 13">
                      <a:extLst>
                        <a:ext uri="{FF2B5EF4-FFF2-40B4-BE49-F238E27FC236}">
                          <a16:creationId xmlns:a16="http://schemas.microsoft.com/office/drawing/2014/main" id="{F31F2D60-DA15-EA68-02AE-A3B8F3AA1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AE7D7D8F-8D3C-6844-83B5-EC493E71A4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6C4E38B7-A0BF-2A06-A34C-B6827416C230}"/>
                  </a:ext>
                </a:extLst>
              </p:cNvPr>
              <p:cNvGrpSpPr/>
              <p:nvPr/>
            </p:nvGrpSpPr>
            <p:grpSpPr>
              <a:xfrm>
                <a:off x="1223681" y="3253073"/>
                <a:ext cx="711285" cy="394921"/>
                <a:chOff x="1379213" y="2836794"/>
                <a:chExt cx="711285" cy="39492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79E2C2-28D4-CDCB-6F50-A16E3C8D740E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D260B018-3A5A-F71C-3BEC-4FAE52FEB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7" name="Retângulo 26">
                      <a:extLst>
                        <a:ext uri="{FF2B5EF4-FFF2-40B4-BE49-F238E27FC236}">
                          <a16:creationId xmlns:a16="http://schemas.microsoft.com/office/drawing/2014/main" id="{DD73E600-E4D5-8343-9EBD-96AB80456EE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A4E8EB5-C8BD-79CD-0E4E-809667349AE0}"/>
              </a:ext>
            </a:extLst>
          </p:cNvPr>
          <p:cNvGrpSpPr/>
          <p:nvPr/>
        </p:nvGrpSpPr>
        <p:grpSpPr>
          <a:xfrm>
            <a:off x="3322649" y="1008829"/>
            <a:ext cx="711285" cy="2639165"/>
            <a:chOff x="1912613" y="2523644"/>
            <a:chExt cx="711285" cy="263916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E27D1EA0-A30C-1B41-C054-F3851569AB0F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CFFF0BA-E1DD-779B-C4E7-3A95CFCD809C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08754FE-258A-06AE-03AF-9B1A0CF4356B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A854261-60C0-BA04-68E9-13BD77870B4B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tângulo 48">
                    <a:extLst>
                      <a:ext uri="{FF2B5EF4-FFF2-40B4-BE49-F238E27FC236}">
                        <a16:creationId xmlns:a16="http://schemas.microsoft.com/office/drawing/2014/main" id="{1CCC4DCE-DC14-5B4F-5C8B-0E3F9C2D97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9707F25-4D4E-6B74-92A9-FFA11F155ACD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CF016AD-06D6-3AF1-2E65-7BA92653002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tângulo 46">
                    <a:extLst>
                      <a:ext uri="{FF2B5EF4-FFF2-40B4-BE49-F238E27FC236}">
                        <a16:creationId xmlns:a16="http://schemas.microsoft.com/office/drawing/2014/main" id="{627FE919-1229-C3B3-162A-05A65AE71A3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4165DF91-C19D-3C69-38CB-55404DE4A9E9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5D226F-5E73-66CC-F0A1-9D25FE45694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427B42A-E3B4-FD4C-3353-F1C2436BBA6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1FEB8F4-001D-725C-C1D7-1216C241843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>
                    <a:extLst>
                      <a:ext uri="{FF2B5EF4-FFF2-40B4-BE49-F238E27FC236}">
                        <a16:creationId xmlns:a16="http://schemas.microsoft.com/office/drawing/2014/main" id="{F35819C0-44C3-D116-7ECA-523E87388FB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056BDD2-07B2-C7C6-119B-F56C1A0F3D5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BD4108B-7F17-F7D7-8FC3-1CDDCCDDB98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tângulo 40">
                    <a:extLst>
                      <a:ext uri="{FF2B5EF4-FFF2-40B4-BE49-F238E27FC236}">
                        <a16:creationId xmlns:a16="http://schemas.microsoft.com/office/drawing/2014/main" id="{4B5B2EB8-568D-7E53-33F0-E9D2A470D00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B7B97BED-DB1B-391C-4602-AAADDE323DAE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197142-0691-2582-F02E-18058CA13DA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tângulo 38">
                    <a:extLst>
                      <a:ext uri="{FF2B5EF4-FFF2-40B4-BE49-F238E27FC236}">
                        <a16:creationId xmlns:a16="http://schemas.microsoft.com/office/drawing/2014/main" id="{A47B3117-69E7-7F34-CA7A-A947CFFD06E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039E92F4-98D0-F3B7-BFC4-85DDC195E9DD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DD375F-FFEF-970E-430D-C3C8087C99B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tângulo 36">
                    <a:extLst>
                      <a:ext uri="{FF2B5EF4-FFF2-40B4-BE49-F238E27FC236}">
                        <a16:creationId xmlns:a16="http://schemas.microsoft.com/office/drawing/2014/main" id="{E470F485-75A8-D5AA-1A97-24BBBAEE9B8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E8AFF1D-B762-F05C-4B62-F33AFCCA34D0}"/>
              </a:ext>
            </a:extLst>
          </p:cNvPr>
          <p:cNvGrpSpPr/>
          <p:nvPr/>
        </p:nvGrpSpPr>
        <p:grpSpPr>
          <a:xfrm>
            <a:off x="5421618" y="1008829"/>
            <a:ext cx="711285" cy="2639165"/>
            <a:chOff x="1912613" y="2523644"/>
            <a:chExt cx="711285" cy="2639165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87EE7E81-6FC5-BD96-5387-BD0572AF5B5C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798447-158C-87E3-6BF5-6734CF2CC6B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E6CA238A-DE52-99B8-C2B9-EB51EEF35B52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5EA468C-0763-AC29-80FB-2EA65F7CFD07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tângulo 73">
                    <a:extLst>
                      <a:ext uri="{FF2B5EF4-FFF2-40B4-BE49-F238E27FC236}">
                        <a16:creationId xmlns:a16="http://schemas.microsoft.com/office/drawing/2014/main" id="{ABF40850-BB56-D53C-6C38-DFAD693B30A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5FD530ED-B8E0-FF01-A12A-F8CC1772E73F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9D80134-9576-DEE2-EDC4-AFABC219FFF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tângulo 71">
                    <a:extLst>
                      <a:ext uri="{FF2B5EF4-FFF2-40B4-BE49-F238E27FC236}">
                        <a16:creationId xmlns:a16="http://schemas.microsoft.com/office/drawing/2014/main" id="{BE4D813F-9497-8B39-2175-26590B24918D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9310C895-1332-3CAB-60A9-0AE4218365A2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5DBFC16-36F9-C912-ACB9-28A08061332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tângulo 69">
                    <a:extLst>
                      <a:ext uri="{FF2B5EF4-FFF2-40B4-BE49-F238E27FC236}">
                        <a16:creationId xmlns:a16="http://schemas.microsoft.com/office/drawing/2014/main" id="{15A9CED5-277C-8390-F079-E3DA74C7624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D86CDC8B-5D34-DF8F-81CA-4CEEE244232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0B714D2-D6B2-65FE-D2FD-B8CA2D56473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tângulo 67">
                    <a:extLst>
                      <a:ext uri="{FF2B5EF4-FFF2-40B4-BE49-F238E27FC236}">
                        <a16:creationId xmlns:a16="http://schemas.microsoft.com/office/drawing/2014/main" id="{6C4AAB08-E95B-65FC-6D52-F7F19D2207D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EF1E30D-A042-D871-AECC-A824B3A63998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6B76AD7-F6A4-1736-A91D-ED61CB13BC2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ângulo 65">
                    <a:extLst>
                      <a:ext uri="{FF2B5EF4-FFF2-40B4-BE49-F238E27FC236}">
                        <a16:creationId xmlns:a16="http://schemas.microsoft.com/office/drawing/2014/main" id="{110C4AA5-23BE-0FC1-109F-1351989ADE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E8D2661E-26B1-FBF7-624A-73CB2CAFC8C2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91C0882-F670-730F-789F-5EAB08A766D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tângulo 63">
                    <a:extLst>
                      <a:ext uri="{FF2B5EF4-FFF2-40B4-BE49-F238E27FC236}">
                        <a16:creationId xmlns:a16="http://schemas.microsoft.com/office/drawing/2014/main" id="{C424A7FE-4688-AD87-55E4-0F5E8E098E0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EF09258-B32E-B4BF-CAF8-778B94A6E287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E5A448-C6C7-6F16-83D1-025E21204A0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tângulo 61">
                    <a:extLst>
                      <a:ext uri="{FF2B5EF4-FFF2-40B4-BE49-F238E27FC236}">
                        <a16:creationId xmlns:a16="http://schemas.microsoft.com/office/drawing/2014/main" id="{C4F41200-39C2-0B43-8569-C97289CB1A16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03A7442-6966-3DF0-BE62-8692AA904079}"/>
              </a:ext>
            </a:extLst>
          </p:cNvPr>
          <p:cNvGrpSpPr/>
          <p:nvPr/>
        </p:nvGrpSpPr>
        <p:grpSpPr>
          <a:xfrm>
            <a:off x="7520587" y="1008829"/>
            <a:ext cx="711285" cy="2639165"/>
            <a:chOff x="1912613" y="2523644"/>
            <a:chExt cx="711285" cy="263916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89B52E2A-1F47-957D-06B0-757153D369D3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097B657-A733-0F56-5CD1-83D6ED8B7E3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tângulo 100">
                    <a:extLst>
                      <a:ext uri="{FF2B5EF4-FFF2-40B4-BE49-F238E27FC236}">
                        <a16:creationId xmlns:a16="http://schemas.microsoft.com/office/drawing/2014/main" id="{6A3DFE9C-85E7-D2E8-24CB-60392E8209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id="{10C1E2FB-71BF-6C1D-069E-296D5FBE25EE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tângulo 98">
                    <a:extLst>
                      <a:ext uri="{FF2B5EF4-FFF2-40B4-BE49-F238E27FC236}">
                        <a16:creationId xmlns:a16="http://schemas.microsoft.com/office/drawing/2014/main" id="{50449887-2F04-98D3-2B23-BC9D1558BFE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FE355B7-C591-A424-2EC7-6D18FE7FA8C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C6FB88AD-C7AA-A588-715F-2CB29EAC3789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7CDACFC-1374-D39D-1411-EC6DE84422E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tângulo 96">
                    <a:extLst>
                      <a:ext uri="{FF2B5EF4-FFF2-40B4-BE49-F238E27FC236}">
                        <a16:creationId xmlns:a16="http://schemas.microsoft.com/office/drawing/2014/main" id="{683BB7F3-A904-C5BD-812D-0201DB61E88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177DA4EF-D3D8-5690-04A4-A2D0392DA895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68EA59-8A51-51C4-3978-4690AB69937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tângulo 94">
                    <a:extLst>
                      <a:ext uri="{FF2B5EF4-FFF2-40B4-BE49-F238E27FC236}">
                        <a16:creationId xmlns:a16="http://schemas.microsoft.com/office/drawing/2014/main" id="{720BCE5F-3F31-16AB-AA47-CC44FADA56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1DF79153-B4AC-FA00-7402-A4EAD750B80D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B5F7298-7180-C9F3-079D-E3D159C6FB6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tângulo 92">
                    <a:extLst>
                      <a:ext uri="{FF2B5EF4-FFF2-40B4-BE49-F238E27FC236}">
                        <a16:creationId xmlns:a16="http://schemas.microsoft.com/office/drawing/2014/main" id="{482F0F20-F0EC-1DEF-D68D-CBB4944A5BA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7DBBF77A-FB9B-CC51-0D1B-0E2ED750558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7D1AC86-2EB3-7955-CD48-CA56AC355E38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tângulo 90">
                    <a:extLst>
                      <a:ext uri="{FF2B5EF4-FFF2-40B4-BE49-F238E27FC236}">
                        <a16:creationId xmlns:a16="http://schemas.microsoft.com/office/drawing/2014/main" id="{00D07F97-E5AE-ABD5-578A-7DFADD3C5FB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1B86DCB7-97E8-558A-DA7D-1388D7B455DD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A180DF-A1E9-70F3-C37A-5F28A9FE900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tângulo 88">
                    <a:extLst>
                      <a:ext uri="{FF2B5EF4-FFF2-40B4-BE49-F238E27FC236}">
                        <a16:creationId xmlns:a16="http://schemas.microsoft.com/office/drawing/2014/main" id="{7F6B9939-76B5-8901-A59D-2DA179D67D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6AB5F04C-92F5-0321-08C5-7CD49DD4B39E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D2EE320-EC9B-FFBC-B5A6-8B33DD79730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tângulo 86">
                    <a:extLst>
                      <a:ext uri="{FF2B5EF4-FFF2-40B4-BE49-F238E27FC236}">
                        <a16:creationId xmlns:a16="http://schemas.microsoft.com/office/drawing/2014/main" id="{7FCD1BBD-CF01-61F3-8F56-0696DFA1E21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136" name="Conexão Reta 135">
            <a:extLst>
              <a:ext uri="{FF2B5EF4-FFF2-40B4-BE49-F238E27FC236}">
                <a16:creationId xmlns:a16="http://schemas.microsoft.com/office/drawing/2014/main" id="{4B151921-D12F-5261-7D7C-ACA6BBF54799}"/>
              </a:ext>
            </a:extLst>
          </p:cNvPr>
          <p:cNvCxnSpPr>
            <a:cxnSpLocks/>
          </p:cNvCxnSpPr>
          <p:nvPr/>
        </p:nvCxnSpPr>
        <p:spPr>
          <a:xfrm>
            <a:off x="2146346" y="4722974"/>
            <a:ext cx="74732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CAD9FC7C-84AA-7760-8E93-8FE1DB8EB5EE}"/>
              </a:ext>
            </a:extLst>
          </p:cNvPr>
          <p:cNvGrpSpPr/>
          <p:nvPr/>
        </p:nvGrpSpPr>
        <p:grpSpPr>
          <a:xfrm>
            <a:off x="2439088" y="4538308"/>
            <a:ext cx="407862" cy="1181204"/>
            <a:chOff x="2739586" y="3406104"/>
            <a:chExt cx="407862" cy="1181204"/>
          </a:xfrm>
        </p:grpSpPr>
        <p:sp>
          <p:nvSpPr>
            <p:cNvPr id="152" name="CaixaDeTexto 151">
              <a:extLst>
                <a:ext uri="{FF2B5EF4-FFF2-40B4-BE49-F238E27FC236}">
                  <a16:creationId xmlns:a16="http://schemas.microsoft.com/office/drawing/2014/main" id="{F93971E4-3700-40D2-3637-8A823259193B}"/>
                </a:ext>
              </a:extLst>
            </p:cNvPr>
            <p:cNvSpPr txBox="1"/>
            <p:nvPr/>
          </p:nvSpPr>
          <p:spPr>
            <a:xfrm>
              <a:off x="2743687" y="3406104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6AEE516E-31F3-D9B1-6927-3A8232A405FF}"/>
                </a:ext>
              </a:extLst>
            </p:cNvPr>
            <p:cNvSpPr txBox="1"/>
            <p:nvPr/>
          </p:nvSpPr>
          <p:spPr>
            <a:xfrm>
              <a:off x="2743686" y="3816586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54" name="CaixaDeTexto 153">
              <a:extLst>
                <a:ext uri="{FF2B5EF4-FFF2-40B4-BE49-F238E27FC236}">
                  <a16:creationId xmlns:a16="http://schemas.microsoft.com/office/drawing/2014/main" id="{C4AB3548-86D3-3353-F0B7-38CB7E84AEA7}"/>
                </a:ext>
              </a:extLst>
            </p:cNvPr>
            <p:cNvSpPr txBox="1"/>
            <p:nvPr/>
          </p:nvSpPr>
          <p:spPr>
            <a:xfrm>
              <a:off x="2739586" y="4217976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9719E107-52E6-29FF-FF96-AACAC03C6A76}"/>
              </a:ext>
            </a:extLst>
          </p:cNvPr>
          <p:cNvGrpSpPr/>
          <p:nvPr/>
        </p:nvGrpSpPr>
        <p:grpSpPr>
          <a:xfrm>
            <a:off x="4591135" y="4538308"/>
            <a:ext cx="407862" cy="1181204"/>
            <a:chOff x="3598282" y="3417793"/>
            <a:chExt cx="407862" cy="1181204"/>
          </a:xfrm>
        </p:grpSpPr>
        <p:sp>
          <p:nvSpPr>
            <p:cNvPr id="149" name="CaixaDeTexto 148">
              <a:extLst>
                <a:ext uri="{FF2B5EF4-FFF2-40B4-BE49-F238E27FC236}">
                  <a16:creationId xmlns:a16="http://schemas.microsoft.com/office/drawing/2014/main" id="{00C7B92B-EB71-7DDA-F7AD-7B2D4F888EF2}"/>
                </a:ext>
              </a:extLst>
            </p:cNvPr>
            <p:cNvSpPr txBox="1"/>
            <p:nvPr/>
          </p:nvSpPr>
          <p:spPr>
            <a:xfrm>
              <a:off x="3602383" y="3417793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6AE12C3A-5EB6-0BB6-4532-54B20E3FE8B8}"/>
                </a:ext>
              </a:extLst>
            </p:cNvPr>
            <p:cNvSpPr txBox="1"/>
            <p:nvPr/>
          </p:nvSpPr>
          <p:spPr>
            <a:xfrm>
              <a:off x="3602382" y="3828275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  <p:sp>
          <p:nvSpPr>
            <p:cNvPr id="151" name="CaixaDeTexto 150">
              <a:extLst>
                <a:ext uri="{FF2B5EF4-FFF2-40B4-BE49-F238E27FC236}">
                  <a16:creationId xmlns:a16="http://schemas.microsoft.com/office/drawing/2014/main" id="{9ADB9D1F-230A-635E-B09A-9976337F9BDF}"/>
                </a:ext>
              </a:extLst>
            </p:cNvPr>
            <p:cNvSpPr txBox="1"/>
            <p:nvPr/>
          </p:nvSpPr>
          <p:spPr>
            <a:xfrm>
              <a:off x="3598282" y="4229665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3ACBBD47-D500-D619-00AA-AC79C137ACC5}"/>
              </a:ext>
            </a:extLst>
          </p:cNvPr>
          <p:cNvGrpSpPr/>
          <p:nvPr/>
        </p:nvGrpSpPr>
        <p:grpSpPr>
          <a:xfrm>
            <a:off x="6743182" y="4538308"/>
            <a:ext cx="407862" cy="1181204"/>
            <a:chOff x="4452877" y="3406586"/>
            <a:chExt cx="407862" cy="1181204"/>
          </a:xfrm>
        </p:grpSpPr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A6B78B4C-2E27-EC81-0AA9-619841EC2990}"/>
                </a:ext>
              </a:extLst>
            </p:cNvPr>
            <p:cNvSpPr txBox="1"/>
            <p:nvPr/>
          </p:nvSpPr>
          <p:spPr>
            <a:xfrm>
              <a:off x="4456978" y="3406586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F1D68830-74BC-FD66-3A78-EABCF08028B1}"/>
                </a:ext>
              </a:extLst>
            </p:cNvPr>
            <p:cNvSpPr txBox="1"/>
            <p:nvPr/>
          </p:nvSpPr>
          <p:spPr>
            <a:xfrm>
              <a:off x="4456977" y="381706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A3384573-48B9-3286-0E68-26FFDBE45999}"/>
                </a:ext>
              </a:extLst>
            </p:cNvPr>
            <p:cNvSpPr txBox="1"/>
            <p:nvPr/>
          </p:nvSpPr>
          <p:spPr>
            <a:xfrm>
              <a:off x="4452877" y="421845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FEDB34A8-FE3C-ABA4-0892-FAEDCD90E0CE}"/>
              </a:ext>
            </a:extLst>
          </p:cNvPr>
          <p:cNvGrpSpPr/>
          <p:nvPr/>
        </p:nvGrpSpPr>
        <p:grpSpPr>
          <a:xfrm>
            <a:off x="8895230" y="4538308"/>
            <a:ext cx="407862" cy="1181204"/>
            <a:chOff x="4452877" y="3406586"/>
            <a:chExt cx="407862" cy="1181204"/>
          </a:xfrm>
        </p:grpSpPr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CF4F3D0C-9C42-5D0B-D9F0-74F6F1FD5E9C}"/>
                </a:ext>
              </a:extLst>
            </p:cNvPr>
            <p:cNvSpPr txBox="1"/>
            <p:nvPr/>
          </p:nvSpPr>
          <p:spPr>
            <a:xfrm>
              <a:off x="4456978" y="3406586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</a:t>
              </a:r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C8CF7471-DC90-DDAD-65C1-6E6070EE0A87}"/>
                </a:ext>
              </a:extLst>
            </p:cNvPr>
            <p:cNvSpPr txBox="1"/>
            <p:nvPr/>
          </p:nvSpPr>
          <p:spPr>
            <a:xfrm>
              <a:off x="4456977" y="3817068"/>
              <a:ext cx="403761" cy="369332"/>
            </a:xfrm>
            <a:prstGeom prst="rect">
              <a:avLst/>
            </a:prstGeom>
            <a:solidFill>
              <a:srgbClr val="3D7A6E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D54A68AF-2731-7DAE-C746-0F938441051D}"/>
                </a:ext>
              </a:extLst>
            </p:cNvPr>
            <p:cNvSpPr txBox="1"/>
            <p:nvPr/>
          </p:nvSpPr>
          <p:spPr>
            <a:xfrm>
              <a:off x="4452877" y="4218458"/>
              <a:ext cx="403761" cy="3693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</a:t>
              </a: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0FA5A2F6-98BC-39E7-25DB-32410CF98ECB}"/>
              </a:ext>
            </a:extLst>
          </p:cNvPr>
          <p:cNvGrpSpPr/>
          <p:nvPr/>
        </p:nvGrpSpPr>
        <p:grpSpPr>
          <a:xfrm>
            <a:off x="9619554" y="1008827"/>
            <a:ext cx="711286" cy="2639167"/>
            <a:chOff x="9619554" y="1008827"/>
            <a:chExt cx="711286" cy="2639167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09D40CB-9014-5048-6804-D7DC9FD33695}"/>
                </a:ext>
              </a:extLst>
            </p:cNvPr>
            <p:cNvGrpSpPr/>
            <p:nvPr/>
          </p:nvGrpSpPr>
          <p:grpSpPr>
            <a:xfrm>
              <a:off x="9619555" y="1329435"/>
              <a:ext cx="711285" cy="394921"/>
              <a:chOff x="1379213" y="2836794"/>
              <a:chExt cx="711285" cy="394921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C8A15BD-41BE-48FF-5CAC-450DA842B3A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F1A6A008-9B6F-FFC2-0548-A49ED3A3EAFA}"/>
                </a:ext>
              </a:extLst>
            </p:cNvPr>
            <p:cNvGrpSpPr/>
            <p:nvPr/>
          </p:nvGrpSpPr>
          <p:grpSpPr>
            <a:xfrm>
              <a:off x="9619555" y="1650041"/>
              <a:ext cx="711285" cy="394921"/>
              <a:chOff x="1379213" y="2836794"/>
              <a:chExt cx="711285" cy="39492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C28D1A7-8FDD-8EF8-13E8-802C0A8D3F8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tângulo 121">
                    <a:extLst>
                      <a:ext uri="{FF2B5EF4-FFF2-40B4-BE49-F238E27FC236}">
                        <a16:creationId xmlns:a16="http://schemas.microsoft.com/office/drawing/2014/main" id="{58490AE0-6E54-F02B-1996-A12C9ACA81F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15787A0-9E2F-82E8-9C77-80BC0B0BA0FF}"/>
                </a:ext>
              </a:extLst>
            </p:cNvPr>
            <p:cNvGrpSpPr/>
            <p:nvPr/>
          </p:nvGrpSpPr>
          <p:grpSpPr>
            <a:xfrm>
              <a:off x="9619555" y="1970647"/>
              <a:ext cx="711285" cy="394921"/>
              <a:chOff x="1379213" y="2836794"/>
              <a:chExt cx="711285" cy="394921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DD025CE-97AF-D4CB-89D1-3FBD12B68E5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tângulo 119">
                    <a:extLst>
                      <a:ext uri="{FF2B5EF4-FFF2-40B4-BE49-F238E27FC236}">
                        <a16:creationId xmlns:a16="http://schemas.microsoft.com/office/drawing/2014/main" id="{A141CAFE-5651-AA23-F8D5-33BBF54AEE2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6E3CE7B9-B5BE-2BC2-ABE2-A0B62B3F0C18}"/>
                </a:ext>
              </a:extLst>
            </p:cNvPr>
            <p:cNvGrpSpPr/>
            <p:nvPr/>
          </p:nvGrpSpPr>
          <p:grpSpPr>
            <a:xfrm>
              <a:off x="9619555" y="2291253"/>
              <a:ext cx="711285" cy="394921"/>
              <a:chOff x="1379213" y="2836794"/>
              <a:chExt cx="711285" cy="394921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713A0B0-5C9A-E171-49AD-634E68CA37F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Retângulo 117">
                    <a:extLst>
                      <a:ext uri="{FF2B5EF4-FFF2-40B4-BE49-F238E27FC236}">
                        <a16:creationId xmlns:a16="http://schemas.microsoft.com/office/drawing/2014/main" id="{B697EF66-7FF6-66F9-C03C-82BBB41D2D2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B7E22C70-2A4A-5E0C-E759-30FD498ECF45}"/>
                </a:ext>
              </a:extLst>
            </p:cNvPr>
            <p:cNvGrpSpPr/>
            <p:nvPr/>
          </p:nvGrpSpPr>
          <p:grpSpPr>
            <a:xfrm>
              <a:off x="9619555" y="2611859"/>
              <a:ext cx="711284" cy="394921"/>
              <a:chOff x="1379213" y="2836794"/>
              <a:chExt cx="711284" cy="394921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82084AA-2BF2-3014-48C9-50C569781C82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tângulo 115">
                    <a:extLst>
                      <a:ext uri="{FF2B5EF4-FFF2-40B4-BE49-F238E27FC236}">
                        <a16:creationId xmlns:a16="http://schemas.microsoft.com/office/drawing/2014/main" id="{CBCCCCDB-0DA2-81BA-3C5C-46DB360FD86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BD763ADC-66EC-547B-E02D-FD285E7093D4}"/>
                </a:ext>
              </a:extLst>
            </p:cNvPr>
            <p:cNvGrpSpPr/>
            <p:nvPr/>
          </p:nvGrpSpPr>
          <p:grpSpPr>
            <a:xfrm>
              <a:off x="9619555" y="2932465"/>
              <a:ext cx="711285" cy="394921"/>
              <a:chOff x="1379213" y="2836794"/>
              <a:chExt cx="711285" cy="394921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93BA828-6DAD-6016-6C26-4A87419B87D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tângulo 113">
                    <a:extLst>
                      <a:ext uri="{FF2B5EF4-FFF2-40B4-BE49-F238E27FC236}">
                        <a16:creationId xmlns:a16="http://schemas.microsoft.com/office/drawing/2014/main" id="{079598BD-5181-6A31-A215-DCAD77A5B5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D9924740-E538-0812-FFAC-98810FF0AAED}"/>
                </a:ext>
              </a:extLst>
            </p:cNvPr>
            <p:cNvGrpSpPr/>
            <p:nvPr/>
          </p:nvGrpSpPr>
          <p:grpSpPr>
            <a:xfrm>
              <a:off x="9619555" y="3253073"/>
              <a:ext cx="711285" cy="394921"/>
              <a:chOff x="1379213" y="2836794"/>
              <a:chExt cx="711285" cy="39492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62153AC-B12C-41D3-3B6A-D0E574F2C0F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tângulo 111">
                    <a:extLst>
                      <a:ext uri="{FF2B5EF4-FFF2-40B4-BE49-F238E27FC236}">
                        <a16:creationId xmlns:a16="http://schemas.microsoft.com/office/drawing/2014/main" id="{16C03AC4-FF58-6C3C-8F75-56D0919EAEC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9" name="Agrupar 158">
              <a:extLst>
                <a:ext uri="{FF2B5EF4-FFF2-40B4-BE49-F238E27FC236}">
                  <a16:creationId xmlns:a16="http://schemas.microsoft.com/office/drawing/2014/main" id="{DAA25E11-4189-3C4F-6297-5DD70AE7A630}"/>
                </a:ext>
              </a:extLst>
            </p:cNvPr>
            <p:cNvGrpSpPr/>
            <p:nvPr/>
          </p:nvGrpSpPr>
          <p:grpSpPr>
            <a:xfrm>
              <a:off x="9619554" y="1008827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3898" t="-103448" r="-23729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129136E-8329-92EC-7444-73B58E2AA530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/>
              <p:nvPr/>
            </p:nvSpPr>
            <p:spPr>
              <a:xfrm>
                <a:off x="5042993" y="6029618"/>
                <a:ext cx="15812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93" y="6029618"/>
                <a:ext cx="1581268" cy="523220"/>
              </a:xfrm>
              <a:prstGeom prst="rect">
                <a:avLst/>
              </a:prstGeom>
              <a:blipFill>
                <a:blip r:embed="rId23"/>
                <a:stretch>
                  <a:fillRect l="-26984" t="-133333" r="-19048" b="-20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7" name="Conexão Reta Unidirecional 166">
            <a:extLst>
              <a:ext uri="{FF2B5EF4-FFF2-40B4-BE49-F238E27FC236}">
                <a16:creationId xmlns:a16="http://schemas.microsoft.com/office/drawing/2014/main" id="{1BF68494-7454-BB2D-B486-D73BCA5084CF}"/>
              </a:ext>
            </a:extLst>
          </p:cNvPr>
          <p:cNvCxnSpPr>
            <a:cxnSpLocks/>
            <a:stCxn id="26" idx="6"/>
            <a:endCxn id="38" idx="2"/>
          </p:cNvCxnSpPr>
          <p:nvPr/>
        </p:nvCxnSpPr>
        <p:spPr>
          <a:xfrm>
            <a:off x="1635690" y="1347383"/>
            <a:ext cx="1986234" cy="192363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xão Reta Unidirecional 168">
            <a:extLst>
              <a:ext uri="{FF2B5EF4-FFF2-40B4-BE49-F238E27FC236}">
                <a16:creationId xmlns:a16="http://schemas.microsoft.com/office/drawing/2014/main" id="{9A42F6E1-2760-9248-8579-47C0761BD67B}"/>
              </a:ext>
            </a:extLst>
          </p:cNvPr>
          <p:cNvCxnSpPr>
            <a:cxnSpLocks/>
            <a:stCxn id="38" idx="6"/>
            <a:endCxn id="61" idx="2"/>
          </p:cNvCxnSpPr>
          <p:nvPr/>
        </p:nvCxnSpPr>
        <p:spPr>
          <a:xfrm>
            <a:off x="3734658" y="3271019"/>
            <a:ext cx="1986235" cy="32060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xão Reta Unidirecional 174">
            <a:extLst>
              <a:ext uri="{FF2B5EF4-FFF2-40B4-BE49-F238E27FC236}">
                <a16:creationId xmlns:a16="http://schemas.microsoft.com/office/drawing/2014/main" id="{69BB3301-6B59-9A54-9952-AFED0A237169}"/>
              </a:ext>
            </a:extLst>
          </p:cNvPr>
          <p:cNvCxnSpPr>
            <a:cxnSpLocks/>
            <a:endCxn id="98" idx="2"/>
          </p:cNvCxnSpPr>
          <p:nvPr/>
        </p:nvCxnSpPr>
        <p:spPr>
          <a:xfrm flipV="1">
            <a:off x="5833627" y="1667989"/>
            <a:ext cx="1986235" cy="196205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xão Reta Unidirecional 181">
            <a:extLst>
              <a:ext uri="{FF2B5EF4-FFF2-40B4-BE49-F238E27FC236}">
                <a16:creationId xmlns:a16="http://schemas.microsoft.com/office/drawing/2014/main" id="{6FDB7F56-80A3-81C4-601F-658A9A6F7F3C}"/>
              </a:ext>
            </a:extLst>
          </p:cNvPr>
          <p:cNvCxnSpPr>
            <a:cxnSpLocks/>
            <a:stCxn id="98" idx="6"/>
            <a:endCxn id="161" idx="2"/>
          </p:cNvCxnSpPr>
          <p:nvPr/>
        </p:nvCxnSpPr>
        <p:spPr>
          <a:xfrm flipV="1">
            <a:off x="7932596" y="1347381"/>
            <a:ext cx="1986233" cy="32060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CaixaDeTexto 185">
                <a:extLst>
                  <a:ext uri="{FF2B5EF4-FFF2-40B4-BE49-F238E27FC236}">
                    <a16:creationId xmlns:a16="http://schemas.microsoft.com/office/drawing/2014/main" id="{34AC2844-30FF-3ADE-CFC7-0E8B6D8DCC7A}"/>
                  </a:ext>
                </a:extLst>
              </p:cNvPr>
              <p:cNvSpPr txBox="1"/>
              <p:nvPr/>
            </p:nvSpPr>
            <p:spPr>
              <a:xfrm>
                <a:off x="1668266" y="513747"/>
                <a:ext cx="1945404" cy="428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6" name="CaixaDeTexto 185">
                <a:extLst>
                  <a:ext uri="{FF2B5EF4-FFF2-40B4-BE49-F238E27FC236}">
                    <a16:creationId xmlns:a16="http://schemas.microsoft.com/office/drawing/2014/main" id="{34AC2844-30FF-3ADE-CFC7-0E8B6D8DC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66" y="513747"/>
                <a:ext cx="1945404" cy="428259"/>
              </a:xfrm>
              <a:prstGeom prst="rect">
                <a:avLst/>
              </a:prstGeom>
              <a:blipFill>
                <a:blip r:embed="rId24"/>
                <a:stretch>
                  <a:fillRect t="-108571" b="-15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CaixaDeTexto 186">
                <a:extLst>
                  <a:ext uri="{FF2B5EF4-FFF2-40B4-BE49-F238E27FC236}">
                    <a16:creationId xmlns:a16="http://schemas.microsoft.com/office/drawing/2014/main" id="{1BD60EFB-DBF1-19DB-6B03-E20D88AD202A}"/>
                  </a:ext>
                </a:extLst>
              </p:cNvPr>
              <p:cNvSpPr txBox="1"/>
              <p:nvPr/>
            </p:nvSpPr>
            <p:spPr>
              <a:xfrm>
                <a:off x="3820313" y="513747"/>
                <a:ext cx="1945404" cy="428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7" name="CaixaDeTexto 186">
                <a:extLst>
                  <a:ext uri="{FF2B5EF4-FFF2-40B4-BE49-F238E27FC236}">
                    <a16:creationId xmlns:a16="http://schemas.microsoft.com/office/drawing/2014/main" id="{1BD60EFB-DBF1-19DB-6B03-E20D88AD2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313" y="513747"/>
                <a:ext cx="1945404" cy="42825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CaixaDeTexto 187">
                <a:extLst>
                  <a:ext uri="{FF2B5EF4-FFF2-40B4-BE49-F238E27FC236}">
                    <a16:creationId xmlns:a16="http://schemas.microsoft.com/office/drawing/2014/main" id="{7B77F46A-F5FE-412B-DDAA-FC290EB7CE78}"/>
                  </a:ext>
                </a:extLst>
              </p:cNvPr>
              <p:cNvSpPr txBox="1"/>
              <p:nvPr/>
            </p:nvSpPr>
            <p:spPr>
              <a:xfrm>
                <a:off x="5972360" y="492042"/>
                <a:ext cx="1945404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8" name="CaixaDeTexto 187">
                <a:extLst>
                  <a:ext uri="{FF2B5EF4-FFF2-40B4-BE49-F238E27FC236}">
                    <a16:creationId xmlns:a16="http://schemas.microsoft.com/office/drawing/2014/main" id="{7B77F46A-F5FE-412B-DDAA-FC290EB7C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360" y="492042"/>
                <a:ext cx="1945404" cy="471668"/>
              </a:xfrm>
              <a:prstGeom prst="rect">
                <a:avLst/>
              </a:prstGeom>
              <a:blipFill>
                <a:blip r:embed="rId26"/>
                <a:stretch>
                  <a:fillRect t="-89474" b="-144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CaixaDeTexto 188">
                <a:extLst>
                  <a:ext uri="{FF2B5EF4-FFF2-40B4-BE49-F238E27FC236}">
                    <a16:creationId xmlns:a16="http://schemas.microsoft.com/office/drawing/2014/main" id="{5484FD52-1658-42BA-3F8A-E4AEE8A68B9C}"/>
                  </a:ext>
                </a:extLst>
              </p:cNvPr>
              <p:cNvSpPr txBox="1"/>
              <p:nvPr/>
            </p:nvSpPr>
            <p:spPr>
              <a:xfrm>
                <a:off x="8124408" y="517996"/>
                <a:ext cx="1945404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9" name="CaixaDeTexto 188">
                <a:extLst>
                  <a:ext uri="{FF2B5EF4-FFF2-40B4-BE49-F238E27FC236}">
                    <a16:creationId xmlns:a16="http://schemas.microsoft.com/office/drawing/2014/main" id="{5484FD52-1658-42BA-3F8A-E4AEE8A68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4408" y="517996"/>
                <a:ext cx="1945404" cy="471668"/>
              </a:xfrm>
              <a:prstGeom prst="rect">
                <a:avLst/>
              </a:prstGeom>
              <a:blipFill>
                <a:blip r:embed="rId27"/>
                <a:stretch>
                  <a:fillRect t="-89474" b="-144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CaixaDeTexto 189">
                <a:extLst>
                  <a:ext uri="{FF2B5EF4-FFF2-40B4-BE49-F238E27FC236}">
                    <a16:creationId xmlns:a16="http://schemas.microsoft.com/office/drawing/2014/main" id="{490BFBA7-4C74-149D-2912-50A98522A448}"/>
                  </a:ext>
                </a:extLst>
              </p:cNvPr>
              <p:cNvSpPr txBox="1"/>
              <p:nvPr/>
            </p:nvSpPr>
            <p:spPr>
              <a:xfrm>
                <a:off x="9281160" y="3630046"/>
                <a:ext cx="2835684" cy="992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90" name="CaixaDeTexto 189">
                <a:extLst>
                  <a:ext uri="{FF2B5EF4-FFF2-40B4-BE49-F238E27FC236}">
                    <a16:creationId xmlns:a16="http://schemas.microsoft.com/office/drawing/2014/main" id="{490BFBA7-4C74-149D-2912-50A98522A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3630046"/>
                <a:ext cx="2835684" cy="992644"/>
              </a:xfrm>
              <a:prstGeom prst="rect">
                <a:avLst/>
              </a:prstGeom>
              <a:blipFill>
                <a:blip r:embed="rId28"/>
                <a:stretch>
                  <a:fillRect t="-93671" b="-144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Sol 191">
            <a:extLst>
              <a:ext uri="{FF2B5EF4-FFF2-40B4-BE49-F238E27FC236}">
                <a16:creationId xmlns:a16="http://schemas.microsoft.com/office/drawing/2014/main" id="{39E7986C-FA26-7F6D-00D1-749DEA09C106}"/>
              </a:ext>
            </a:extLst>
          </p:cNvPr>
          <p:cNvSpPr/>
          <p:nvPr/>
        </p:nvSpPr>
        <p:spPr>
          <a:xfrm>
            <a:off x="517224" y="959769"/>
            <a:ext cx="457200" cy="436670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Sorriso 192">
            <a:extLst>
              <a:ext uri="{FF2B5EF4-FFF2-40B4-BE49-F238E27FC236}">
                <a16:creationId xmlns:a16="http://schemas.microsoft.com/office/drawing/2014/main" id="{E35B0CC4-364D-3593-1BCC-4622A85CD6F0}"/>
              </a:ext>
            </a:extLst>
          </p:cNvPr>
          <p:cNvSpPr/>
          <p:nvPr/>
        </p:nvSpPr>
        <p:spPr>
          <a:xfrm>
            <a:off x="10748186" y="951137"/>
            <a:ext cx="440266" cy="423333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405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86" grpId="0"/>
      <p:bldP spid="187" grpId="0"/>
      <p:bldP spid="188" grpId="0"/>
      <p:bldP spid="189" grpId="0"/>
      <p:bldP spid="190" grpId="2"/>
      <p:bldP spid="192" grpId="0" animBg="1"/>
      <p:bldP spid="1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C3136C1B-EE93-8794-ED3A-8FB1C1BFB332}"/>
              </a:ext>
            </a:extLst>
          </p:cNvPr>
          <p:cNvGrpSpPr/>
          <p:nvPr/>
        </p:nvGrpSpPr>
        <p:grpSpPr>
          <a:xfrm>
            <a:off x="1223681" y="1008829"/>
            <a:ext cx="711285" cy="2639165"/>
            <a:chOff x="1223681" y="1008829"/>
            <a:chExt cx="711285" cy="2639165"/>
          </a:xfrm>
        </p:grpSpPr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48E3E254-E87F-0F81-1F8E-2B196F17FC5D}"/>
                </a:ext>
              </a:extLst>
            </p:cNvPr>
            <p:cNvGrpSpPr/>
            <p:nvPr/>
          </p:nvGrpSpPr>
          <p:grpSpPr>
            <a:xfrm>
              <a:off x="1223681" y="1008829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6842" t="-103448" r="-26316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D7D94F-4591-25A3-4D7E-9848F98B941F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Agrupar 161">
              <a:extLst>
                <a:ext uri="{FF2B5EF4-FFF2-40B4-BE49-F238E27FC236}">
                  <a16:creationId xmlns:a16="http://schemas.microsoft.com/office/drawing/2014/main" id="{5A4A0A06-2FF3-0346-8E0C-703F82242FC8}"/>
                </a:ext>
              </a:extLst>
            </p:cNvPr>
            <p:cNvGrpSpPr/>
            <p:nvPr/>
          </p:nvGrpSpPr>
          <p:grpSpPr>
            <a:xfrm>
              <a:off x="1223681" y="1329435"/>
              <a:ext cx="711285" cy="2318559"/>
              <a:chOff x="1223681" y="1329435"/>
              <a:chExt cx="711285" cy="231855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630E098-F701-DEEB-3B23-61C1821AEE0A}"/>
                  </a:ext>
                </a:extLst>
              </p:cNvPr>
              <p:cNvGrpSpPr/>
              <p:nvPr/>
            </p:nvGrpSpPr>
            <p:grpSpPr>
              <a:xfrm>
                <a:off x="1223681" y="1329435"/>
                <a:ext cx="711285" cy="394921"/>
                <a:chOff x="1379213" y="2836794"/>
                <a:chExt cx="711285" cy="394921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7A5AB00-54F3-BEFD-CA77-1399241EEEC7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24E21EFA-3B30-DD1D-C36F-CBF22A0A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" name="Retângulo 8">
                      <a:extLst>
                        <a:ext uri="{FF2B5EF4-FFF2-40B4-BE49-F238E27FC236}">
                          <a16:creationId xmlns:a16="http://schemas.microsoft.com/office/drawing/2014/main" id="{B77AC41C-88D6-524E-A9D0-598A6DE509A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5B5CCF64-6DCE-E73C-4655-FFE5E4C5F590}"/>
                  </a:ext>
                </a:extLst>
              </p:cNvPr>
              <p:cNvGrpSpPr/>
              <p:nvPr/>
            </p:nvGrpSpPr>
            <p:grpSpPr>
              <a:xfrm>
                <a:off x="1223681" y="1650041"/>
                <a:ext cx="711285" cy="394921"/>
                <a:chOff x="1379213" y="2836794"/>
                <a:chExt cx="711285" cy="39492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42F3576-FFD3-33D8-3A15-32FD9CCB13E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tângulo 21">
                      <a:extLst>
                        <a:ext uri="{FF2B5EF4-FFF2-40B4-BE49-F238E27FC236}">
                          <a16:creationId xmlns:a16="http://schemas.microsoft.com/office/drawing/2014/main" id="{4B97ACA5-54CA-0AA6-90D0-F33AE3551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2658EC6B-9F08-1B47-AC4E-F9E2BDCBEC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0AA1AF4E-4C1D-40A0-6162-B0AE1E5D737F}"/>
                  </a:ext>
                </a:extLst>
              </p:cNvPr>
              <p:cNvGrpSpPr/>
              <p:nvPr/>
            </p:nvGrpSpPr>
            <p:grpSpPr>
              <a:xfrm>
                <a:off x="1223681" y="1970647"/>
                <a:ext cx="711285" cy="394921"/>
                <a:chOff x="1379213" y="2836794"/>
                <a:chExt cx="711285" cy="39492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881EB3D-9A7A-25F2-982C-785098FDA62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tângulo 19">
                      <a:extLst>
                        <a:ext uri="{FF2B5EF4-FFF2-40B4-BE49-F238E27FC236}">
                          <a16:creationId xmlns:a16="http://schemas.microsoft.com/office/drawing/2014/main" id="{234E7E74-1062-3A3A-15DD-618F0E644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" name="Retângulo 14">
                      <a:extLst>
                        <a:ext uri="{FF2B5EF4-FFF2-40B4-BE49-F238E27FC236}">
                          <a16:creationId xmlns:a16="http://schemas.microsoft.com/office/drawing/2014/main" id="{FC271F21-551F-9F41-869B-71684F04FB2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6842" t="-114815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3B4AF1B0-E372-2614-3887-A2F8116F38E5}"/>
                  </a:ext>
                </a:extLst>
              </p:cNvPr>
              <p:cNvGrpSpPr/>
              <p:nvPr/>
            </p:nvGrpSpPr>
            <p:grpSpPr>
              <a:xfrm>
                <a:off x="1223681" y="2291253"/>
                <a:ext cx="711285" cy="394921"/>
                <a:chOff x="1379213" y="2836794"/>
                <a:chExt cx="711285" cy="39492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26E5EFD-A0B4-5B49-6E94-567A2B4055FB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1E4A54CE-C468-B361-8978-EEB707CB0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29EA737D-C16B-C349-8F7E-A3AA221FC30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6842" t="-111111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41AEC2B4-34A4-09BC-93FA-A86E17AB465D}"/>
                  </a:ext>
                </a:extLst>
              </p:cNvPr>
              <p:cNvGrpSpPr/>
              <p:nvPr/>
            </p:nvGrpSpPr>
            <p:grpSpPr>
              <a:xfrm>
                <a:off x="1223681" y="2611859"/>
                <a:ext cx="711284" cy="394921"/>
                <a:chOff x="1379213" y="2836794"/>
                <a:chExt cx="711284" cy="394921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1B8C3B6-8E2F-896A-BBE5-D79A69951C4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tângulo 15">
                      <a:extLst>
                        <a:ext uri="{FF2B5EF4-FFF2-40B4-BE49-F238E27FC236}">
                          <a16:creationId xmlns:a16="http://schemas.microsoft.com/office/drawing/2014/main" id="{7415C85E-54F1-E071-FCC3-8B8E14840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1" name="Retângulo 20">
                      <a:extLst>
                        <a:ext uri="{FF2B5EF4-FFF2-40B4-BE49-F238E27FC236}">
                          <a16:creationId xmlns:a16="http://schemas.microsoft.com/office/drawing/2014/main" id="{73E73742-49EA-A54D-82C1-3285BB6EF5C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5CD70B49-88B1-EA90-3D40-3ADB19091DE1}"/>
                  </a:ext>
                </a:extLst>
              </p:cNvPr>
              <p:cNvGrpSpPr/>
              <p:nvPr/>
            </p:nvGrpSpPr>
            <p:grpSpPr>
              <a:xfrm>
                <a:off x="1223681" y="2932465"/>
                <a:ext cx="711285" cy="394921"/>
                <a:chOff x="1379213" y="2836794"/>
                <a:chExt cx="711285" cy="394921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8E8702-C13C-3D4B-6314-6BD1A1A7A43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tângulo 13">
                      <a:extLst>
                        <a:ext uri="{FF2B5EF4-FFF2-40B4-BE49-F238E27FC236}">
                          <a16:creationId xmlns:a16="http://schemas.microsoft.com/office/drawing/2014/main" id="{F31F2D60-DA15-EA68-02AE-A3B8F3AA1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AE7D7D8F-8D3C-6844-83B5-EC493E71A4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6C4E38B7-A0BF-2A06-A34C-B6827416C230}"/>
                  </a:ext>
                </a:extLst>
              </p:cNvPr>
              <p:cNvGrpSpPr/>
              <p:nvPr/>
            </p:nvGrpSpPr>
            <p:grpSpPr>
              <a:xfrm>
                <a:off x="1223681" y="3253073"/>
                <a:ext cx="711285" cy="394921"/>
                <a:chOff x="1379213" y="2836794"/>
                <a:chExt cx="711285" cy="39492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79E2C2-28D4-CDCB-6F50-A16E3C8D740E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D260B018-3A5A-F71C-3BEC-4FAE52FEB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7" name="Retângulo 26">
                      <a:extLst>
                        <a:ext uri="{FF2B5EF4-FFF2-40B4-BE49-F238E27FC236}">
                          <a16:creationId xmlns:a16="http://schemas.microsoft.com/office/drawing/2014/main" id="{DD73E600-E4D5-8343-9EBD-96AB80456EE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A4E8EB5-C8BD-79CD-0E4E-809667349AE0}"/>
              </a:ext>
            </a:extLst>
          </p:cNvPr>
          <p:cNvGrpSpPr/>
          <p:nvPr/>
        </p:nvGrpSpPr>
        <p:grpSpPr>
          <a:xfrm>
            <a:off x="3322649" y="1008829"/>
            <a:ext cx="711285" cy="2639165"/>
            <a:chOff x="1912613" y="2523644"/>
            <a:chExt cx="711285" cy="263916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E27D1EA0-A30C-1B41-C054-F3851569AB0F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10714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CFFF0BA-E1DD-779B-C4E7-3A95CFCD809C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08754FE-258A-06AE-03AF-9B1A0CF4356B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A854261-60C0-BA04-68E9-13BD77870B4B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tângulo 48">
                    <a:extLst>
                      <a:ext uri="{FF2B5EF4-FFF2-40B4-BE49-F238E27FC236}">
                        <a16:creationId xmlns:a16="http://schemas.microsoft.com/office/drawing/2014/main" id="{1CCC4DCE-DC14-5B4F-5C8B-0E3F9C2D97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9707F25-4D4E-6B74-92A9-FFA11F155ACD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CF016AD-06D6-3AF1-2E65-7BA92653002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tângulo 46">
                    <a:extLst>
                      <a:ext uri="{FF2B5EF4-FFF2-40B4-BE49-F238E27FC236}">
                        <a16:creationId xmlns:a16="http://schemas.microsoft.com/office/drawing/2014/main" id="{627FE919-1229-C3B3-162A-05A65AE71A3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4165DF91-C19D-3C69-38CB-55404DE4A9E9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5D226F-5E73-66CC-F0A1-9D25FE45694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427B42A-E3B4-FD4C-3353-F1C2436BBA6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1FEB8F4-001D-725C-C1D7-1216C241843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>
                    <a:extLst>
                      <a:ext uri="{FF2B5EF4-FFF2-40B4-BE49-F238E27FC236}">
                        <a16:creationId xmlns:a16="http://schemas.microsoft.com/office/drawing/2014/main" id="{F35819C0-44C3-D116-7ECA-523E87388FB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056BDD2-07B2-C7C6-119B-F56C1A0F3D5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BD4108B-7F17-F7D7-8FC3-1CDDCCDDB98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tângulo 40">
                    <a:extLst>
                      <a:ext uri="{FF2B5EF4-FFF2-40B4-BE49-F238E27FC236}">
                        <a16:creationId xmlns:a16="http://schemas.microsoft.com/office/drawing/2014/main" id="{4B5B2EB8-568D-7E53-33F0-E9D2A470D00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B7B97BED-DB1B-391C-4602-AAADDE323DAE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197142-0691-2582-F02E-18058CA13DA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tângulo 38">
                    <a:extLst>
                      <a:ext uri="{FF2B5EF4-FFF2-40B4-BE49-F238E27FC236}">
                        <a16:creationId xmlns:a16="http://schemas.microsoft.com/office/drawing/2014/main" id="{A47B3117-69E7-7F34-CA7A-A947CFFD06E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039E92F4-98D0-F3B7-BFC4-85DDC195E9DD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tângulo 36">
                    <a:extLst>
                      <a:ext uri="{FF2B5EF4-FFF2-40B4-BE49-F238E27FC236}">
                        <a16:creationId xmlns:a16="http://schemas.microsoft.com/office/drawing/2014/main" id="{E470F485-75A8-D5AA-1A97-24BBBAEE9B8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DD375F-FFEF-970E-430D-C3C8087C99B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E8AFF1D-B762-F05C-4B62-F33AFCCA34D0}"/>
              </a:ext>
            </a:extLst>
          </p:cNvPr>
          <p:cNvGrpSpPr/>
          <p:nvPr/>
        </p:nvGrpSpPr>
        <p:grpSpPr>
          <a:xfrm>
            <a:off x="5421618" y="1008829"/>
            <a:ext cx="711285" cy="2639165"/>
            <a:chOff x="1912613" y="2523644"/>
            <a:chExt cx="711285" cy="2639165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87EE7E81-6FC5-BD96-5387-BD0572AF5B5C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088" t="-110714" r="-28070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798447-158C-87E3-6BF5-6734CF2CC6B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E6CA238A-DE52-99B8-C2B9-EB51EEF35B52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5EA468C-0763-AC29-80FB-2EA65F7CFD07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tângulo 73">
                    <a:extLst>
                      <a:ext uri="{FF2B5EF4-FFF2-40B4-BE49-F238E27FC236}">
                        <a16:creationId xmlns:a16="http://schemas.microsoft.com/office/drawing/2014/main" id="{ABF40850-BB56-D53C-6C38-DFAD693B30A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5FD530ED-B8E0-FF01-A12A-F8CC1772E73F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9D80134-9576-DEE2-EDC4-AFABC219FFF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tângulo 71">
                    <a:extLst>
                      <a:ext uri="{FF2B5EF4-FFF2-40B4-BE49-F238E27FC236}">
                        <a16:creationId xmlns:a16="http://schemas.microsoft.com/office/drawing/2014/main" id="{BE4D813F-9497-8B39-2175-26590B24918D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9310C895-1332-3CAB-60A9-0AE4218365A2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5DBFC16-36F9-C912-ACB9-28A08061332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tângulo 69">
                    <a:extLst>
                      <a:ext uri="{FF2B5EF4-FFF2-40B4-BE49-F238E27FC236}">
                        <a16:creationId xmlns:a16="http://schemas.microsoft.com/office/drawing/2014/main" id="{15A9CED5-277C-8390-F079-E3DA74C7624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D86CDC8B-5D34-DF8F-81CA-4CEEE244232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0B714D2-D6B2-65FE-D2FD-B8CA2D56473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tângulo 67">
                    <a:extLst>
                      <a:ext uri="{FF2B5EF4-FFF2-40B4-BE49-F238E27FC236}">
                        <a16:creationId xmlns:a16="http://schemas.microsoft.com/office/drawing/2014/main" id="{6C4AAB08-E95B-65FC-6D52-F7F19D2207D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EF1E30D-A042-D871-AECC-A824B3A63998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6B76AD7-F6A4-1736-A91D-ED61CB13BC2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ângulo 65">
                    <a:extLst>
                      <a:ext uri="{FF2B5EF4-FFF2-40B4-BE49-F238E27FC236}">
                        <a16:creationId xmlns:a16="http://schemas.microsoft.com/office/drawing/2014/main" id="{110C4AA5-23BE-0FC1-109F-1351989ADE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E8D2661E-26B1-FBF7-624A-73CB2CAFC8C2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91C0882-F670-730F-789F-5EAB08A766D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tângulo 63">
                    <a:extLst>
                      <a:ext uri="{FF2B5EF4-FFF2-40B4-BE49-F238E27FC236}">
                        <a16:creationId xmlns:a16="http://schemas.microsoft.com/office/drawing/2014/main" id="{C424A7FE-4688-AD87-55E4-0F5E8E098E0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EF09258-B32E-B4BF-CAF8-778B94A6E287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E5A448-C6C7-6F16-83D1-025E21204A0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tângulo 61">
                    <a:extLst>
                      <a:ext uri="{FF2B5EF4-FFF2-40B4-BE49-F238E27FC236}">
                        <a16:creationId xmlns:a16="http://schemas.microsoft.com/office/drawing/2014/main" id="{C4F41200-39C2-0B43-8569-C97289CB1A16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03A7442-6966-3DF0-BE62-8692AA904079}"/>
              </a:ext>
            </a:extLst>
          </p:cNvPr>
          <p:cNvGrpSpPr/>
          <p:nvPr/>
        </p:nvGrpSpPr>
        <p:grpSpPr>
          <a:xfrm>
            <a:off x="7520587" y="1008829"/>
            <a:ext cx="711285" cy="2639165"/>
            <a:chOff x="1912613" y="2523644"/>
            <a:chExt cx="711285" cy="263916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89B52E2A-1F47-957D-06B0-757153D369D3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tângulo 100">
                    <a:extLst>
                      <a:ext uri="{FF2B5EF4-FFF2-40B4-BE49-F238E27FC236}">
                        <a16:creationId xmlns:a16="http://schemas.microsoft.com/office/drawing/2014/main" id="{6A3DFE9C-85E7-D2E8-24CB-60392E8209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097B657-A733-0F56-5CD1-83D6ED8B7E3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id="{10C1E2FB-71BF-6C1D-069E-296D5FBE25EE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tângulo 98">
                    <a:extLst>
                      <a:ext uri="{FF2B5EF4-FFF2-40B4-BE49-F238E27FC236}">
                        <a16:creationId xmlns:a16="http://schemas.microsoft.com/office/drawing/2014/main" id="{50449887-2F04-98D3-2B23-BC9D1558BFE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FE355B7-C591-A424-2EC7-6D18FE7FA8C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C6FB88AD-C7AA-A588-715F-2CB29EAC3789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tângulo 96">
                    <a:extLst>
                      <a:ext uri="{FF2B5EF4-FFF2-40B4-BE49-F238E27FC236}">
                        <a16:creationId xmlns:a16="http://schemas.microsoft.com/office/drawing/2014/main" id="{683BB7F3-A904-C5BD-812D-0201DB61E88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7CDACFC-1374-D39D-1411-EC6DE84422E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177DA4EF-D3D8-5690-04A4-A2D0392DA895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tângulo 94">
                    <a:extLst>
                      <a:ext uri="{FF2B5EF4-FFF2-40B4-BE49-F238E27FC236}">
                        <a16:creationId xmlns:a16="http://schemas.microsoft.com/office/drawing/2014/main" id="{720BCE5F-3F31-16AB-AA47-CC44FADA56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68EA59-8A51-51C4-3978-4690AB69937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1DF79153-B4AC-FA00-7402-A4EAD750B80D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tângulo 92">
                    <a:extLst>
                      <a:ext uri="{FF2B5EF4-FFF2-40B4-BE49-F238E27FC236}">
                        <a16:creationId xmlns:a16="http://schemas.microsoft.com/office/drawing/2014/main" id="{482F0F20-F0EC-1DEF-D68D-CBB4944A5BA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B5F7298-7180-C9F3-079D-E3D159C6FB6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7DBBF77A-FB9B-CC51-0D1B-0E2ED750558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7D1AC86-2EB3-7955-CD48-CA56AC355E38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tângulo 90">
                    <a:extLst>
                      <a:ext uri="{FF2B5EF4-FFF2-40B4-BE49-F238E27FC236}">
                        <a16:creationId xmlns:a16="http://schemas.microsoft.com/office/drawing/2014/main" id="{00D07F97-E5AE-ABD5-578A-7DFADD3C5FB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1B86DCB7-97E8-558A-DA7D-1388D7B455DD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A180DF-A1E9-70F3-C37A-5F28A9FE900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tângulo 88">
                    <a:extLst>
                      <a:ext uri="{FF2B5EF4-FFF2-40B4-BE49-F238E27FC236}">
                        <a16:creationId xmlns:a16="http://schemas.microsoft.com/office/drawing/2014/main" id="{7F6B9939-76B5-8901-A59D-2DA179D67D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6AB5F04C-92F5-0321-08C5-7CD49DD4B39E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D2EE320-EC9B-FFBC-B5A6-8B33DD79730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tângulo 86">
                    <a:extLst>
                      <a:ext uri="{FF2B5EF4-FFF2-40B4-BE49-F238E27FC236}">
                        <a16:creationId xmlns:a16="http://schemas.microsoft.com/office/drawing/2014/main" id="{7FCD1BBD-CF01-61F3-8F56-0696DFA1E21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CC5763A-BFC7-CFBF-FF03-29FCC30B2EEE}"/>
              </a:ext>
            </a:extLst>
          </p:cNvPr>
          <p:cNvGrpSpPr/>
          <p:nvPr/>
        </p:nvGrpSpPr>
        <p:grpSpPr>
          <a:xfrm>
            <a:off x="2040655" y="3949405"/>
            <a:ext cx="7473210" cy="1181204"/>
            <a:chOff x="2146345" y="4538308"/>
            <a:chExt cx="7473210" cy="1181204"/>
          </a:xfrm>
        </p:grpSpPr>
        <p:cxnSp>
          <p:nvCxnSpPr>
            <p:cNvPr id="157" name="Conexão Reta 156">
              <a:extLst>
                <a:ext uri="{FF2B5EF4-FFF2-40B4-BE49-F238E27FC236}">
                  <a16:creationId xmlns:a16="http://schemas.microsoft.com/office/drawing/2014/main" id="{7C03AF85-A8A2-52F3-7408-5C2E4DC0935A}"/>
                </a:ext>
              </a:extLst>
            </p:cNvPr>
            <p:cNvCxnSpPr>
              <a:cxnSpLocks/>
            </p:cNvCxnSpPr>
            <p:nvPr/>
          </p:nvCxnSpPr>
          <p:spPr>
            <a:xfrm>
              <a:off x="2146345" y="5527157"/>
              <a:ext cx="747320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xão Reta 155">
              <a:extLst>
                <a:ext uri="{FF2B5EF4-FFF2-40B4-BE49-F238E27FC236}">
                  <a16:creationId xmlns:a16="http://schemas.microsoft.com/office/drawing/2014/main" id="{BB521824-5A3F-8617-AFA3-53FD9A1876B2}"/>
                </a:ext>
              </a:extLst>
            </p:cNvPr>
            <p:cNvCxnSpPr>
              <a:cxnSpLocks/>
            </p:cNvCxnSpPr>
            <p:nvPr/>
          </p:nvCxnSpPr>
          <p:spPr>
            <a:xfrm>
              <a:off x="2146345" y="5136206"/>
              <a:ext cx="747320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xão Reta 135">
              <a:extLst>
                <a:ext uri="{FF2B5EF4-FFF2-40B4-BE49-F238E27FC236}">
                  <a16:creationId xmlns:a16="http://schemas.microsoft.com/office/drawing/2014/main" id="{4B151921-D12F-5261-7D7C-ACA6BBF54799}"/>
                </a:ext>
              </a:extLst>
            </p:cNvPr>
            <p:cNvCxnSpPr>
              <a:cxnSpLocks/>
            </p:cNvCxnSpPr>
            <p:nvPr/>
          </p:nvCxnSpPr>
          <p:spPr>
            <a:xfrm>
              <a:off x="2146346" y="4722974"/>
              <a:ext cx="747320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Agrupar 136">
              <a:extLst>
                <a:ext uri="{FF2B5EF4-FFF2-40B4-BE49-F238E27FC236}">
                  <a16:creationId xmlns:a16="http://schemas.microsoft.com/office/drawing/2014/main" id="{CAD9FC7C-84AA-7760-8E93-8FE1DB8EB5EE}"/>
                </a:ext>
              </a:extLst>
            </p:cNvPr>
            <p:cNvGrpSpPr/>
            <p:nvPr/>
          </p:nvGrpSpPr>
          <p:grpSpPr>
            <a:xfrm>
              <a:off x="2439088" y="4538308"/>
              <a:ext cx="407862" cy="1181204"/>
              <a:chOff x="2739586" y="3406104"/>
              <a:chExt cx="407862" cy="1181204"/>
            </a:xfrm>
          </p:grpSpPr>
          <p:sp>
            <p:nvSpPr>
              <p:cNvPr id="152" name="CaixaDeTexto 151">
                <a:extLst>
                  <a:ext uri="{FF2B5EF4-FFF2-40B4-BE49-F238E27FC236}">
                    <a16:creationId xmlns:a16="http://schemas.microsoft.com/office/drawing/2014/main" id="{F93971E4-3700-40D2-3637-8A823259193B}"/>
                  </a:ext>
                </a:extLst>
              </p:cNvPr>
              <p:cNvSpPr txBox="1"/>
              <p:nvPr/>
            </p:nvSpPr>
            <p:spPr>
              <a:xfrm>
                <a:off x="2743687" y="3406104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153" name="CaixaDeTexto 152">
                <a:extLst>
                  <a:ext uri="{FF2B5EF4-FFF2-40B4-BE49-F238E27FC236}">
                    <a16:creationId xmlns:a16="http://schemas.microsoft.com/office/drawing/2014/main" id="{6AEE516E-31F3-D9B1-6927-3A8232A405FF}"/>
                  </a:ext>
                </a:extLst>
              </p:cNvPr>
              <p:cNvSpPr txBox="1"/>
              <p:nvPr/>
            </p:nvSpPr>
            <p:spPr>
              <a:xfrm>
                <a:off x="2743686" y="3816586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  <p:sp>
            <p:nvSpPr>
              <p:cNvPr id="154" name="CaixaDeTexto 153">
                <a:extLst>
                  <a:ext uri="{FF2B5EF4-FFF2-40B4-BE49-F238E27FC236}">
                    <a16:creationId xmlns:a16="http://schemas.microsoft.com/office/drawing/2014/main" id="{C4AB3548-86D3-3353-F0B7-38CB7E84AEA7}"/>
                  </a:ext>
                </a:extLst>
              </p:cNvPr>
              <p:cNvSpPr txBox="1"/>
              <p:nvPr/>
            </p:nvSpPr>
            <p:spPr>
              <a:xfrm>
                <a:off x="2739586" y="4217976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</p:grpSp>
        <p:grpSp>
          <p:nvGrpSpPr>
            <p:cNvPr id="138" name="Agrupar 137">
              <a:extLst>
                <a:ext uri="{FF2B5EF4-FFF2-40B4-BE49-F238E27FC236}">
                  <a16:creationId xmlns:a16="http://schemas.microsoft.com/office/drawing/2014/main" id="{9719E107-52E6-29FF-FF96-AACAC03C6A76}"/>
                </a:ext>
              </a:extLst>
            </p:cNvPr>
            <p:cNvGrpSpPr/>
            <p:nvPr/>
          </p:nvGrpSpPr>
          <p:grpSpPr>
            <a:xfrm>
              <a:off x="4591135" y="4538308"/>
              <a:ext cx="407862" cy="1181204"/>
              <a:chOff x="3598282" y="3417793"/>
              <a:chExt cx="407862" cy="1181204"/>
            </a:xfrm>
          </p:grpSpPr>
          <p:sp>
            <p:nvSpPr>
              <p:cNvPr id="149" name="CaixaDeTexto 148">
                <a:extLst>
                  <a:ext uri="{FF2B5EF4-FFF2-40B4-BE49-F238E27FC236}">
                    <a16:creationId xmlns:a16="http://schemas.microsoft.com/office/drawing/2014/main" id="{00C7B92B-EB71-7DDA-F7AD-7B2D4F888EF2}"/>
                  </a:ext>
                </a:extLst>
              </p:cNvPr>
              <p:cNvSpPr txBox="1"/>
              <p:nvPr/>
            </p:nvSpPr>
            <p:spPr>
              <a:xfrm>
                <a:off x="3602383" y="3417793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150" name="CaixaDeTexto 149">
                <a:extLst>
                  <a:ext uri="{FF2B5EF4-FFF2-40B4-BE49-F238E27FC236}">
                    <a16:creationId xmlns:a16="http://schemas.microsoft.com/office/drawing/2014/main" id="{6AE12C3A-5EB6-0BB6-4532-54B20E3FE8B8}"/>
                  </a:ext>
                </a:extLst>
              </p:cNvPr>
              <p:cNvSpPr txBox="1"/>
              <p:nvPr/>
            </p:nvSpPr>
            <p:spPr>
              <a:xfrm>
                <a:off x="3602382" y="3828275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151" name="CaixaDeTexto 150">
                <a:extLst>
                  <a:ext uri="{FF2B5EF4-FFF2-40B4-BE49-F238E27FC236}">
                    <a16:creationId xmlns:a16="http://schemas.microsoft.com/office/drawing/2014/main" id="{9ADB9D1F-230A-635E-B09A-9976337F9BDF}"/>
                  </a:ext>
                </a:extLst>
              </p:cNvPr>
              <p:cNvSpPr txBox="1"/>
              <p:nvPr/>
            </p:nvSpPr>
            <p:spPr>
              <a:xfrm>
                <a:off x="3598282" y="4229665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</p:grpSp>
        <p:grpSp>
          <p:nvGrpSpPr>
            <p:cNvPr id="139" name="Agrupar 138">
              <a:extLst>
                <a:ext uri="{FF2B5EF4-FFF2-40B4-BE49-F238E27FC236}">
                  <a16:creationId xmlns:a16="http://schemas.microsoft.com/office/drawing/2014/main" id="{3ACBBD47-D500-D619-00AA-AC79C137ACC5}"/>
                </a:ext>
              </a:extLst>
            </p:cNvPr>
            <p:cNvGrpSpPr/>
            <p:nvPr/>
          </p:nvGrpSpPr>
          <p:grpSpPr>
            <a:xfrm>
              <a:off x="6743182" y="4538308"/>
              <a:ext cx="407862" cy="1181204"/>
              <a:chOff x="4452877" y="3406586"/>
              <a:chExt cx="407862" cy="1181204"/>
            </a:xfrm>
          </p:grpSpPr>
          <p:sp>
            <p:nvSpPr>
              <p:cNvPr id="146" name="CaixaDeTexto 145">
                <a:extLst>
                  <a:ext uri="{FF2B5EF4-FFF2-40B4-BE49-F238E27FC236}">
                    <a16:creationId xmlns:a16="http://schemas.microsoft.com/office/drawing/2014/main" id="{A6B78B4C-2E27-EC81-0AA9-619841EC2990}"/>
                  </a:ext>
                </a:extLst>
              </p:cNvPr>
              <p:cNvSpPr txBox="1"/>
              <p:nvPr/>
            </p:nvSpPr>
            <p:spPr>
              <a:xfrm>
                <a:off x="4456978" y="3406586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147" name="CaixaDeTexto 146">
                <a:extLst>
                  <a:ext uri="{FF2B5EF4-FFF2-40B4-BE49-F238E27FC236}">
                    <a16:creationId xmlns:a16="http://schemas.microsoft.com/office/drawing/2014/main" id="{F1D68830-74BC-FD66-3A78-EABCF08028B1}"/>
                  </a:ext>
                </a:extLst>
              </p:cNvPr>
              <p:cNvSpPr txBox="1"/>
              <p:nvPr/>
            </p:nvSpPr>
            <p:spPr>
              <a:xfrm>
                <a:off x="4456977" y="381706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  <p:sp>
            <p:nvSpPr>
              <p:cNvPr id="148" name="CaixaDeTexto 147">
                <a:extLst>
                  <a:ext uri="{FF2B5EF4-FFF2-40B4-BE49-F238E27FC236}">
                    <a16:creationId xmlns:a16="http://schemas.microsoft.com/office/drawing/2014/main" id="{A3384573-48B9-3286-0E68-26FFDBE45999}"/>
                  </a:ext>
                </a:extLst>
              </p:cNvPr>
              <p:cNvSpPr txBox="1"/>
              <p:nvPr/>
            </p:nvSpPr>
            <p:spPr>
              <a:xfrm>
                <a:off x="4452877" y="421845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</p:grp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FEDB34A8-FE3C-ABA4-0892-FAEDCD90E0CE}"/>
                </a:ext>
              </a:extLst>
            </p:cNvPr>
            <p:cNvGrpSpPr/>
            <p:nvPr/>
          </p:nvGrpSpPr>
          <p:grpSpPr>
            <a:xfrm>
              <a:off x="8895230" y="4538308"/>
              <a:ext cx="407862" cy="1181204"/>
              <a:chOff x="4452877" y="3406586"/>
              <a:chExt cx="407862" cy="1181204"/>
            </a:xfrm>
          </p:grpSpPr>
          <p:sp>
            <p:nvSpPr>
              <p:cNvPr id="143" name="CaixaDeTexto 142">
                <a:extLst>
                  <a:ext uri="{FF2B5EF4-FFF2-40B4-BE49-F238E27FC236}">
                    <a16:creationId xmlns:a16="http://schemas.microsoft.com/office/drawing/2014/main" id="{CF4F3D0C-9C42-5D0B-D9F0-74F6F1FD5E9C}"/>
                  </a:ext>
                </a:extLst>
              </p:cNvPr>
              <p:cNvSpPr txBox="1"/>
              <p:nvPr/>
            </p:nvSpPr>
            <p:spPr>
              <a:xfrm>
                <a:off x="4456978" y="3406586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</a:t>
                </a:r>
              </a:p>
            </p:txBody>
          </p:sp>
          <p:sp>
            <p:nvSpPr>
              <p:cNvPr id="144" name="CaixaDeTexto 143">
                <a:extLst>
                  <a:ext uri="{FF2B5EF4-FFF2-40B4-BE49-F238E27FC236}">
                    <a16:creationId xmlns:a16="http://schemas.microsoft.com/office/drawing/2014/main" id="{C8CF7471-DC90-DDAD-65C1-6E6070EE0A87}"/>
                  </a:ext>
                </a:extLst>
              </p:cNvPr>
              <p:cNvSpPr txBox="1"/>
              <p:nvPr/>
            </p:nvSpPr>
            <p:spPr>
              <a:xfrm>
                <a:off x="4456977" y="381706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</a:t>
                </a:r>
              </a:p>
            </p:txBody>
          </p:sp>
          <p:sp>
            <p:nvSpPr>
              <p:cNvPr id="145" name="CaixaDeTexto 144">
                <a:extLst>
                  <a:ext uri="{FF2B5EF4-FFF2-40B4-BE49-F238E27FC236}">
                    <a16:creationId xmlns:a16="http://schemas.microsoft.com/office/drawing/2014/main" id="{D54A68AF-2731-7DAE-C746-0F938441051D}"/>
                  </a:ext>
                </a:extLst>
              </p:cNvPr>
              <p:cNvSpPr txBox="1"/>
              <p:nvPr/>
            </p:nvSpPr>
            <p:spPr>
              <a:xfrm>
                <a:off x="4452877" y="4218458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</p:grp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0FA5A2F6-98BC-39E7-25DB-32410CF98ECB}"/>
              </a:ext>
            </a:extLst>
          </p:cNvPr>
          <p:cNvGrpSpPr/>
          <p:nvPr/>
        </p:nvGrpSpPr>
        <p:grpSpPr>
          <a:xfrm>
            <a:off x="9619554" y="1008827"/>
            <a:ext cx="711286" cy="2639167"/>
            <a:chOff x="9619554" y="1008827"/>
            <a:chExt cx="711286" cy="2639167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09D40CB-9014-5048-6804-D7DC9FD33695}"/>
                </a:ext>
              </a:extLst>
            </p:cNvPr>
            <p:cNvGrpSpPr/>
            <p:nvPr/>
          </p:nvGrpSpPr>
          <p:grpSpPr>
            <a:xfrm>
              <a:off x="9619555" y="1329435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C8A15BD-41BE-48FF-5CAC-450DA842B3A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F1A6A008-9B6F-FFC2-0548-A49ED3A3EAFA}"/>
                </a:ext>
              </a:extLst>
            </p:cNvPr>
            <p:cNvGrpSpPr/>
            <p:nvPr/>
          </p:nvGrpSpPr>
          <p:grpSpPr>
            <a:xfrm>
              <a:off x="9619555" y="1650041"/>
              <a:ext cx="711285" cy="394921"/>
              <a:chOff x="1379213" y="2836794"/>
              <a:chExt cx="711285" cy="39492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C28D1A7-8FDD-8EF8-13E8-802C0A8D3F8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tângulo 121">
                    <a:extLst>
                      <a:ext uri="{FF2B5EF4-FFF2-40B4-BE49-F238E27FC236}">
                        <a16:creationId xmlns:a16="http://schemas.microsoft.com/office/drawing/2014/main" id="{58490AE0-6E54-F02B-1996-A12C9ACA81F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15787A0-9E2F-82E8-9C77-80BC0B0BA0FF}"/>
                </a:ext>
              </a:extLst>
            </p:cNvPr>
            <p:cNvGrpSpPr/>
            <p:nvPr/>
          </p:nvGrpSpPr>
          <p:grpSpPr>
            <a:xfrm>
              <a:off x="9619555" y="1970647"/>
              <a:ext cx="711285" cy="394921"/>
              <a:chOff x="1379213" y="2836794"/>
              <a:chExt cx="711285" cy="394921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DD025CE-97AF-D4CB-89D1-3FBD12B68E5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tângulo 119">
                    <a:extLst>
                      <a:ext uri="{FF2B5EF4-FFF2-40B4-BE49-F238E27FC236}">
                        <a16:creationId xmlns:a16="http://schemas.microsoft.com/office/drawing/2014/main" id="{A141CAFE-5651-AA23-F8D5-33BBF54AEE2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6E3CE7B9-B5BE-2BC2-ABE2-A0B62B3F0C18}"/>
                </a:ext>
              </a:extLst>
            </p:cNvPr>
            <p:cNvGrpSpPr/>
            <p:nvPr/>
          </p:nvGrpSpPr>
          <p:grpSpPr>
            <a:xfrm>
              <a:off x="9619555" y="2291253"/>
              <a:ext cx="711285" cy="394921"/>
              <a:chOff x="1379213" y="2836794"/>
              <a:chExt cx="711285" cy="394921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713A0B0-5C9A-E171-49AD-634E68CA37F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Retângulo 117">
                    <a:extLst>
                      <a:ext uri="{FF2B5EF4-FFF2-40B4-BE49-F238E27FC236}">
                        <a16:creationId xmlns:a16="http://schemas.microsoft.com/office/drawing/2014/main" id="{B697EF66-7FF6-66F9-C03C-82BBB41D2D2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B7E22C70-2A4A-5E0C-E759-30FD498ECF45}"/>
                </a:ext>
              </a:extLst>
            </p:cNvPr>
            <p:cNvGrpSpPr/>
            <p:nvPr/>
          </p:nvGrpSpPr>
          <p:grpSpPr>
            <a:xfrm>
              <a:off x="9619555" y="2611859"/>
              <a:ext cx="711284" cy="394921"/>
              <a:chOff x="1379213" y="2836794"/>
              <a:chExt cx="711284" cy="394921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82084AA-2BF2-3014-48C9-50C569781C82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tângulo 115">
                    <a:extLst>
                      <a:ext uri="{FF2B5EF4-FFF2-40B4-BE49-F238E27FC236}">
                        <a16:creationId xmlns:a16="http://schemas.microsoft.com/office/drawing/2014/main" id="{CBCCCCDB-0DA2-81BA-3C5C-46DB360FD86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BD763ADC-66EC-547B-E02D-FD285E7093D4}"/>
                </a:ext>
              </a:extLst>
            </p:cNvPr>
            <p:cNvGrpSpPr/>
            <p:nvPr/>
          </p:nvGrpSpPr>
          <p:grpSpPr>
            <a:xfrm>
              <a:off x="9619555" y="2932465"/>
              <a:ext cx="711285" cy="394921"/>
              <a:chOff x="1379213" y="2836794"/>
              <a:chExt cx="711285" cy="394921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93BA828-6DAD-6016-6C26-4A87419B87D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tângulo 113">
                    <a:extLst>
                      <a:ext uri="{FF2B5EF4-FFF2-40B4-BE49-F238E27FC236}">
                        <a16:creationId xmlns:a16="http://schemas.microsoft.com/office/drawing/2014/main" id="{079598BD-5181-6A31-A215-DCAD77A5B5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D9924740-E538-0812-FFAC-98810FF0AAED}"/>
                </a:ext>
              </a:extLst>
            </p:cNvPr>
            <p:cNvGrpSpPr/>
            <p:nvPr/>
          </p:nvGrpSpPr>
          <p:grpSpPr>
            <a:xfrm>
              <a:off x="9619555" y="3253073"/>
              <a:ext cx="711285" cy="394921"/>
              <a:chOff x="1379213" y="2836794"/>
              <a:chExt cx="711285" cy="39492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62153AC-B12C-41D3-3B6A-D0E574F2C0F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tângulo 111">
                    <a:extLst>
                      <a:ext uri="{FF2B5EF4-FFF2-40B4-BE49-F238E27FC236}">
                        <a16:creationId xmlns:a16="http://schemas.microsoft.com/office/drawing/2014/main" id="{16C03AC4-FF58-6C3C-8F75-56D0919EAEC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9" name="Agrupar 158">
              <a:extLst>
                <a:ext uri="{FF2B5EF4-FFF2-40B4-BE49-F238E27FC236}">
                  <a16:creationId xmlns:a16="http://schemas.microsoft.com/office/drawing/2014/main" id="{DAA25E11-4189-3C4F-6297-5DD70AE7A630}"/>
                </a:ext>
              </a:extLst>
            </p:cNvPr>
            <p:cNvGrpSpPr/>
            <p:nvPr/>
          </p:nvGrpSpPr>
          <p:grpSpPr>
            <a:xfrm>
              <a:off x="9619554" y="1008827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3898" t="-103448" r="-23729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129136E-8329-92EC-7444-73B58E2AA530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/>
              <p:nvPr/>
            </p:nvSpPr>
            <p:spPr>
              <a:xfrm>
                <a:off x="3272209" y="5266452"/>
                <a:ext cx="3143210" cy="1242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pt-PT" sz="2400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"/>
                          <m:endChr m:val="⟩"/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pt-P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pt-PT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p>
                            <m:sSupPr>
                              <m:ctrlPr>
                                <a:rPr lang="pt-PT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p>
                        </m:sup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pt-P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C42E41D4-0CBB-BFDB-6550-6C6D1324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209" y="5266452"/>
                <a:ext cx="3143210" cy="1242841"/>
              </a:xfrm>
              <a:prstGeom prst="rect">
                <a:avLst/>
              </a:prstGeom>
              <a:blipFill>
                <a:blip r:embed="rId27"/>
                <a:stretch>
                  <a:fillRect l="-14113" t="-85859" b="-140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8" name="Agrupar 377">
            <a:extLst>
              <a:ext uri="{FF2B5EF4-FFF2-40B4-BE49-F238E27FC236}">
                <a16:creationId xmlns:a16="http://schemas.microsoft.com/office/drawing/2014/main" id="{61131D84-B952-170B-48C6-7D5AF0376B42}"/>
              </a:ext>
            </a:extLst>
          </p:cNvPr>
          <p:cNvGrpSpPr/>
          <p:nvPr/>
        </p:nvGrpSpPr>
        <p:grpSpPr>
          <a:xfrm>
            <a:off x="1635690" y="1347383"/>
            <a:ext cx="1986234" cy="2244244"/>
            <a:chOff x="1635690" y="1347383"/>
            <a:chExt cx="1986234" cy="2244244"/>
          </a:xfrm>
        </p:grpSpPr>
        <p:cxnSp>
          <p:nvCxnSpPr>
            <p:cNvPr id="167" name="Conexão Reta Unidirecional 166">
              <a:extLst>
                <a:ext uri="{FF2B5EF4-FFF2-40B4-BE49-F238E27FC236}">
                  <a16:creationId xmlns:a16="http://schemas.microsoft.com/office/drawing/2014/main" id="{1BF68494-7454-BB2D-B486-D73BCA5084CF}"/>
                </a:ext>
              </a:extLst>
            </p:cNvPr>
            <p:cNvCxnSpPr>
              <a:cxnSpLocks/>
              <a:stCxn id="26" idx="6"/>
              <a:endCxn id="38" idx="2"/>
            </p:cNvCxnSpPr>
            <p:nvPr/>
          </p:nvCxnSpPr>
          <p:spPr>
            <a:xfrm>
              <a:off x="1635690" y="1347383"/>
              <a:ext cx="1986234" cy="192363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xão Reta Unidirecional 165">
              <a:extLst>
                <a:ext uri="{FF2B5EF4-FFF2-40B4-BE49-F238E27FC236}">
                  <a16:creationId xmlns:a16="http://schemas.microsoft.com/office/drawing/2014/main" id="{AB093512-67CD-76F7-9115-FC9D3373075E}"/>
                </a:ext>
              </a:extLst>
            </p:cNvPr>
            <p:cNvCxnSpPr>
              <a:cxnSpLocks/>
              <a:stCxn id="26" idx="6"/>
              <a:endCxn id="36" idx="2"/>
            </p:cNvCxnSpPr>
            <p:nvPr/>
          </p:nvCxnSpPr>
          <p:spPr>
            <a:xfrm>
              <a:off x="1635690" y="1347383"/>
              <a:ext cx="1986234" cy="224424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xão Reta Unidirecional 167">
              <a:extLst>
                <a:ext uri="{FF2B5EF4-FFF2-40B4-BE49-F238E27FC236}">
                  <a16:creationId xmlns:a16="http://schemas.microsoft.com/office/drawing/2014/main" id="{C904DA36-2C7E-25FD-1E78-76B451246D41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>
              <a:off x="1685925" y="1403748"/>
              <a:ext cx="1935999" cy="154666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xão Reta Unidirecional 169">
              <a:extLst>
                <a:ext uri="{FF2B5EF4-FFF2-40B4-BE49-F238E27FC236}">
                  <a16:creationId xmlns:a16="http://schemas.microsoft.com/office/drawing/2014/main" id="{1CE2D092-9C96-E6AD-4104-D87750DF8D91}"/>
                </a:ext>
              </a:extLst>
            </p:cNvPr>
            <p:cNvCxnSpPr>
              <a:cxnSpLocks/>
              <a:stCxn id="26" idx="6"/>
              <a:endCxn id="42" idx="2"/>
            </p:cNvCxnSpPr>
            <p:nvPr/>
          </p:nvCxnSpPr>
          <p:spPr>
            <a:xfrm>
              <a:off x="1635690" y="1347383"/>
              <a:ext cx="1986234" cy="128242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xão Reta Unidirecional 170">
              <a:extLst>
                <a:ext uri="{FF2B5EF4-FFF2-40B4-BE49-F238E27FC236}">
                  <a16:creationId xmlns:a16="http://schemas.microsoft.com/office/drawing/2014/main" id="{58F3FA4F-CDA2-784B-89B6-FD298DD48C6B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1685925" y="1403748"/>
              <a:ext cx="1935999" cy="90545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xão Reta Unidirecional 171">
              <a:extLst>
                <a:ext uri="{FF2B5EF4-FFF2-40B4-BE49-F238E27FC236}">
                  <a16:creationId xmlns:a16="http://schemas.microsoft.com/office/drawing/2014/main" id="{BBA58EE3-9D34-2E04-F795-C8AFD8170D9C}"/>
                </a:ext>
              </a:extLst>
            </p:cNvPr>
            <p:cNvCxnSpPr>
              <a:cxnSpLocks/>
              <a:stCxn id="26" idx="6"/>
              <a:endCxn id="46" idx="2"/>
            </p:cNvCxnSpPr>
            <p:nvPr/>
          </p:nvCxnSpPr>
          <p:spPr>
            <a:xfrm>
              <a:off x="1635690" y="1347383"/>
              <a:ext cx="1986234" cy="64121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xão Reta Unidirecional 175">
              <a:extLst>
                <a:ext uri="{FF2B5EF4-FFF2-40B4-BE49-F238E27FC236}">
                  <a16:creationId xmlns:a16="http://schemas.microsoft.com/office/drawing/2014/main" id="{801F9327-0D94-D85D-6F1B-15A2AB40AD37}"/>
                </a:ext>
              </a:extLst>
            </p:cNvPr>
            <p:cNvCxnSpPr>
              <a:cxnSpLocks/>
              <a:stCxn id="26" idx="6"/>
              <a:endCxn id="48" idx="2"/>
            </p:cNvCxnSpPr>
            <p:nvPr/>
          </p:nvCxnSpPr>
          <p:spPr>
            <a:xfrm>
              <a:off x="1635690" y="1347383"/>
              <a:ext cx="1986234" cy="32060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xão Reta Unidirecional 177">
              <a:extLst>
                <a:ext uri="{FF2B5EF4-FFF2-40B4-BE49-F238E27FC236}">
                  <a16:creationId xmlns:a16="http://schemas.microsoft.com/office/drawing/2014/main" id="{8198F5FB-2EAA-A294-E0F5-59529B2B8E9B}"/>
                </a:ext>
              </a:extLst>
            </p:cNvPr>
            <p:cNvCxnSpPr>
              <a:cxnSpLocks/>
              <a:stCxn id="26" idx="6"/>
              <a:endCxn id="50" idx="2"/>
            </p:cNvCxnSpPr>
            <p:nvPr/>
          </p:nvCxnSpPr>
          <p:spPr>
            <a:xfrm>
              <a:off x="1635690" y="1347383"/>
              <a:ext cx="198623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Agrupar 378">
            <a:extLst>
              <a:ext uri="{FF2B5EF4-FFF2-40B4-BE49-F238E27FC236}">
                <a16:creationId xmlns:a16="http://schemas.microsoft.com/office/drawing/2014/main" id="{13996B9B-6ACF-1B4E-44A7-DF2A483065F9}"/>
              </a:ext>
            </a:extLst>
          </p:cNvPr>
          <p:cNvGrpSpPr/>
          <p:nvPr/>
        </p:nvGrpSpPr>
        <p:grpSpPr>
          <a:xfrm>
            <a:off x="3678291" y="1336702"/>
            <a:ext cx="2058132" cy="2269658"/>
            <a:chOff x="3678291" y="1336702"/>
            <a:chExt cx="2058132" cy="2269658"/>
          </a:xfrm>
        </p:grpSpPr>
        <p:cxnSp>
          <p:nvCxnSpPr>
            <p:cNvPr id="183" name="Conexão Reta Unidirecional 182">
              <a:extLst>
                <a:ext uri="{FF2B5EF4-FFF2-40B4-BE49-F238E27FC236}">
                  <a16:creationId xmlns:a16="http://schemas.microsoft.com/office/drawing/2014/main" id="{47F3864B-0BEC-DCDE-A753-62E4DC4C0D20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192363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xão Reta Unidirecional 183">
              <a:extLst>
                <a:ext uri="{FF2B5EF4-FFF2-40B4-BE49-F238E27FC236}">
                  <a16:creationId xmlns:a16="http://schemas.microsoft.com/office/drawing/2014/main" id="{6F15DF36-CB37-8284-DEA9-FEF4BE303344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224424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xão Reta Unidirecional 184">
              <a:extLst>
                <a:ext uri="{FF2B5EF4-FFF2-40B4-BE49-F238E27FC236}">
                  <a16:creationId xmlns:a16="http://schemas.microsoft.com/office/drawing/2014/main" id="{53161157-5B09-FE0F-FB0F-51C666D53A3E}"/>
                </a:ext>
              </a:extLst>
            </p:cNvPr>
            <p:cNvCxnSpPr>
              <a:cxnSpLocks/>
            </p:cNvCxnSpPr>
            <p:nvPr/>
          </p:nvCxnSpPr>
          <p:spPr>
            <a:xfrm>
              <a:off x="3794125" y="1410098"/>
              <a:ext cx="1935999" cy="154666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xão Reta Unidirecional 190">
              <a:extLst>
                <a:ext uri="{FF2B5EF4-FFF2-40B4-BE49-F238E27FC236}">
                  <a16:creationId xmlns:a16="http://schemas.microsoft.com/office/drawing/2014/main" id="{333C3492-4F19-587A-26B0-BA619DBD27C0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128242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xão Reta Unidirecional 191">
              <a:extLst>
                <a:ext uri="{FF2B5EF4-FFF2-40B4-BE49-F238E27FC236}">
                  <a16:creationId xmlns:a16="http://schemas.microsoft.com/office/drawing/2014/main" id="{E5481BAD-91CC-7935-0290-2A3DF1E38E96}"/>
                </a:ext>
              </a:extLst>
            </p:cNvPr>
            <p:cNvCxnSpPr>
              <a:cxnSpLocks/>
            </p:cNvCxnSpPr>
            <p:nvPr/>
          </p:nvCxnSpPr>
          <p:spPr>
            <a:xfrm>
              <a:off x="3794125" y="1410098"/>
              <a:ext cx="1935999" cy="90545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xão Reta Unidirecional 192">
              <a:extLst>
                <a:ext uri="{FF2B5EF4-FFF2-40B4-BE49-F238E27FC236}">
                  <a16:creationId xmlns:a16="http://schemas.microsoft.com/office/drawing/2014/main" id="{032CE9E2-FCCF-41AA-2E9E-88FD66A9D3CF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64121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xão Reta Unidirecional 193">
              <a:extLst>
                <a:ext uri="{FF2B5EF4-FFF2-40B4-BE49-F238E27FC236}">
                  <a16:creationId xmlns:a16="http://schemas.microsoft.com/office/drawing/2014/main" id="{A98649F4-7109-04ED-5335-9ADE590E3B63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32060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xão Reta Unidirecional 194">
              <a:extLst>
                <a:ext uri="{FF2B5EF4-FFF2-40B4-BE49-F238E27FC236}">
                  <a16:creationId xmlns:a16="http://schemas.microsoft.com/office/drawing/2014/main" id="{55AC8BFC-429C-9A75-CEB6-93D69FC6B58E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" name="Agrupar 209">
              <a:extLst>
                <a:ext uri="{FF2B5EF4-FFF2-40B4-BE49-F238E27FC236}">
                  <a16:creationId xmlns:a16="http://schemas.microsoft.com/office/drawing/2014/main" id="{CA03A815-9F1C-1426-F07D-70E3700AC1CB}"/>
                </a:ext>
              </a:extLst>
            </p:cNvPr>
            <p:cNvGrpSpPr/>
            <p:nvPr/>
          </p:nvGrpSpPr>
          <p:grpSpPr>
            <a:xfrm>
              <a:off x="3743890" y="1347383"/>
              <a:ext cx="1986234" cy="2253836"/>
              <a:chOff x="3743890" y="1347383"/>
              <a:chExt cx="1986234" cy="2253836"/>
            </a:xfrm>
          </p:grpSpPr>
          <p:cxnSp>
            <p:nvCxnSpPr>
              <p:cNvPr id="196" name="Conexão Reta Unidirecional 195">
                <a:extLst>
                  <a:ext uri="{FF2B5EF4-FFF2-40B4-BE49-F238E27FC236}">
                    <a16:creationId xmlns:a16="http://schemas.microsoft.com/office/drawing/2014/main" id="{AB0172DB-D636-26FC-CDCD-0AB7EF17A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92363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xão Reta Unidirecional 196">
                <a:extLst>
                  <a:ext uri="{FF2B5EF4-FFF2-40B4-BE49-F238E27FC236}">
                    <a16:creationId xmlns:a16="http://schemas.microsoft.com/office/drawing/2014/main" id="{3D3AE692-373C-18DC-8AB1-2D27A6511BCF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xão Reta Unidirecional 197">
                <a:extLst>
                  <a:ext uri="{FF2B5EF4-FFF2-40B4-BE49-F238E27FC236}">
                    <a16:creationId xmlns:a16="http://schemas.microsoft.com/office/drawing/2014/main" id="{E2AD1753-1C9F-23B2-3C58-92E296F29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xão Reta Unidirecional 198">
                <a:extLst>
                  <a:ext uri="{FF2B5EF4-FFF2-40B4-BE49-F238E27FC236}">
                    <a16:creationId xmlns:a16="http://schemas.microsoft.com/office/drawing/2014/main" id="{3BE6016C-0F90-9570-95C1-0749E82D1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exão Reta Unidirecional 199">
                <a:extLst>
                  <a:ext uri="{FF2B5EF4-FFF2-40B4-BE49-F238E27FC236}">
                    <a16:creationId xmlns:a16="http://schemas.microsoft.com/office/drawing/2014/main" id="{ED795B1F-2805-477B-B602-1545F42344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xão Reta Unidirecional 200">
                <a:extLst>
                  <a:ext uri="{FF2B5EF4-FFF2-40B4-BE49-F238E27FC236}">
                    <a16:creationId xmlns:a16="http://schemas.microsoft.com/office/drawing/2014/main" id="{724094C1-1389-28F7-CE04-96A85E0D7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xão Reta Unidirecional 201">
                <a:extLst>
                  <a:ext uri="{FF2B5EF4-FFF2-40B4-BE49-F238E27FC236}">
                    <a16:creationId xmlns:a16="http://schemas.microsoft.com/office/drawing/2014/main" id="{D9941350-35F1-8C24-0B0B-C0404802C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xão Reta Unidirecional 202">
                <a:extLst>
                  <a:ext uri="{FF2B5EF4-FFF2-40B4-BE49-F238E27FC236}">
                    <a16:creationId xmlns:a16="http://schemas.microsoft.com/office/drawing/2014/main" id="{1C643426-C966-0940-E567-AE969C2479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Agrupar 210">
              <a:extLst>
                <a:ext uri="{FF2B5EF4-FFF2-40B4-BE49-F238E27FC236}">
                  <a16:creationId xmlns:a16="http://schemas.microsoft.com/office/drawing/2014/main" id="{76573B8B-FED2-126E-0D4F-B18AA9125E82}"/>
                </a:ext>
              </a:extLst>
            </p:cNvPr>
            <p:cNvGrpSpPr/>
            <p:nvPr/>
          </p:nvGrpSpPr>
          <p:grpSpPr>
            <a:xfrm>
              <a:off x="3743890" y="1347383"/>
              <a:ext cx="1986234" cy="2243457"/>
              <a:chOff x="3743890" y="1037156"/>
              <a:chExt cx="1986234" cy="2243457"/>
            </a:xfrm>
          </p:grpSpPr>
          <p:cxnSp>
            <p:nvCxnSpPr>
              <p:cNvPr id="212" name="Conexão Reta Unidirecional 211">
                <a:extLst>
                  <a:ext uri="{FF2B5EF4-FFF2-40B4-BE49-F238E27FC236}">
                    <a16:creationId xmlns:a16="http://schemas.microsoft.com/office/drawing/2014/main" id="{2E1DABBE-05C0-A935-EC6E-0A7E719E34EC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exão Reta Unidirecional 212">
                <a:extLst>
                  <a:ext uri="{FF2B5EF4-FFF2-40B4-BE49-F238E27FC236}">
                    <a16:creationId xmlns:a16="http://schemas.microsoft.com/office/drawing/2014/main" id="{D4BA24C9-7D4E-D106-ADF0-A7A95CBDD7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exão Reta Unidirecional 213">
                <a:extLst>
                  <a:ext uri="{FF2B5EF4-FFF2-40B4-BE49-F238E27FC236}">
                    <a16:creationId xmlns:a16="http://schemas.microsoft.com/office/drawing/2014/main" id="{284CD936-0C7F-F782-9752-382CC5CD6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exão Reta Unidirecional 214">
                <a:extLst>
                  <a:ext uri="{FF2B5EF4-FFF2-40B4-BE49-F238E27FC236}">
                    <a16:creationId xmlns:a16="http://schemas.microsoft.com/office/drawing/2014/main" id="{941BD280-EF98-C3DF-5FEE-0930D6352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exão Reta Unidirecional 215">
                <a:extLst>
                  <a:ext uri="{FF2B5EF4-FFF2-40B4-BE49-F238E27FC236}">
                    <a16:creationId xmlns:a16="http://schemas.microsoft.com/office/drawing/2014/main" id="{429E2BCF-D992-0B1F-A1E3-422303647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exão Reta Unidirecional 216">
                <a:extLst>
                  <a:ext uri="{FF2B5EF4-FFF2-40B4-BE49-F238E27FC236}">
                    <a16:creationId xmlns:a16="http://schemas.microsoft.com/office/drawing/2014/main" id="{C0D862C4-C88B-1D13-FABC-7A210D80C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exão Reta Unidirecional 217">
                <a:extLst>
                  <a:ext uri="{FF2B5EF4-FFF2-40B4-BE49-F238E27FC236}">
                    <a16:creationId xmlns:a16="http://schemas.microsoft.com/office/drawing/2014/main" id="{71460ED4-85EA-531A-D65C-70760A862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exão Reta Unidirecional 218">
                <a:extLst>
                  <a:ext uri="{FF2B5EF4-FFF2-40B4-BE49-F238E27FC236}">
                    <a16:creationId xmlns:a16="http://schemas.microsoft.com/office/drawing/2014/main" id="{1B7EE611-1156-4609-F44A-E569E099D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Agrupar 220">
              <a:extLst>
                <a:ext uri="{FF2B5EF4-FFF2-40B4-BE49-F238E27FC236}">
                  <a16:creationId xmlns:a16="http://schemas.microsoft.com/office/drawing/2014/main" id="{DAD81CBD-CC22-C22E-595C-9182C3E8742C}"/>
                </a:ext>
              </a:extLst>
            </p:cNvPr>
            <p:cNvGrpSpPr/>
            <p:nvPr/>
          </p:nvGrpSpPr>
          <p:grpSpPr>
            <a:xfrm>
              <a:off x="3739274" y="1336702"/>
              <a:ext cx="1986234" cy="2255276"/>
              <a:chOff x="3743890" y="704731"/>
              <a:chExt cx="1986234" cy="2255276"/>
            </a:xfrm>
          </p:grpSpPr>
          <p:cxnSp>
            <p:nvCxnSpPr>
              <p:cNvPr id="222" name="Conexão Reta Unidirecional 221">
                <a:extLst>
                  <a:ext uri="{FF2B5EF4-FFF2-40B4-BE49-F238E27FC236}">
                    <a16:creationId xmlns:a16="http://schemas.microsoft.com/office/drawing/2014/main" id="{401A5164-F998-7FB2-2282-C1D3E79483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xão Reta Unidirecional 222">
                <a:extLst>
                  <a:ext uri="{FF2B5EF4-FFF2-40B4-BE49-F238E27FC236}">
                    <a16:creationId xmlns:a16="http://schemas.microsoft.com/office/drawing/2014/main" id="{3AEE7505-99F0-8AAF-E06A-824E84AAF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xão Reta Unidirecional 223">
                <a:extLst>
                  <a:ext uri="{FF2B5EF4-FFF2-40B4-BE49-F238E27FC236}">
                    <a16:creationId xmlns:a16="http://schemas.microsoft.com/office/drawing/2014/main" id="{C44FD55F-DE0F-E90C-DA08-E3A376F1B5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xão Reta Unidirecional 224">
                <a:extLst>
                  <a:ext uri="{FF2B5EF4-FFF2-40B4-BE49-F238E27FC236}">
                    <a16:creationId xmlns:a16="http://schemas.microsoft.com/office/drawing/2014/main" id="{46817C14-2820-7228-23D7-BAF6D346FC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xão Reta Unidirecional 225">
                <a:extLst>
                  <a:ext uri="{FF2B5EF4-FFF2-40B4-BE49-F238E27FC236}">
                    <a16:creationId xmlns:a16="http://schemas.microsoft.com/office/drawing/2014/main" id="{CADAA8D5-389F-90CF-58E4-E13A77729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exão Reta Unidirecional 226">
                <a:extLst>
                  <a:ext uri="{FF2B5EF4-FFF2-40B4-BE49-F238E27FC236}">
                    <a16:creationId xmlns:a16="http://schemas.microsoft.com/office/drawing/2014/main" id="{E8BE4A99-55FA-2398-5D25-6745BBF37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exão Reta Unidirecional 227">
                <a:extLst>
                  <a:ext uri="{FF2B5EF4-FFF2-40B4-BE49-F238E27FC236}">
                    <a16:creationId xmlns:a16="http://schemas.microsoft.com/office/drawing/2014/main" id="{51E2FDE2-7E4C-8FB8-8D9C-89D3FDA6E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exão Reta Unidirecional 228">
                <a:extLst>
                  <a:ext uri="{FF2B5EF4-FFF2-40B4-BE49-F238E27FC236}">
                    <a16:creationId xmlns:a16="http://schemas.microsoft.com/office/drawing/2014/main" id="{5A21DA89-7602-0521-D608-2474A170B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Agrupar 231">
              <a:extLst>
                <a:ext uri="{FF2B5EF4-FFF2-40B4-BE49-F238E27FC236}">
                  <a16:creationId xmlns:a16="http://schemas.microsoft.com/office/drawing/2014/main" id="{DB905E31-166D-BCDC-E04F-A0E136A6D334}"/>
                </a:ext>
              </a:extLst>
            </p:cNvPr>
            <p:cNvGrpSpPr/>
            <p:nvPr/>
          </p:nvGrpSpPr>
          <p:grpSpPr>
            <a:xfrm>
              <a:off x="3678291" y="1347383"/>
              <a:ext cx="2042602" cy="2240785"/>
              <a:chOff x="3696754" y="398616"/>
              <a:chExt cx="2042602" cy="2240785"/>
            </a:xfrm>
          </p:grpSpPr>
          <p:cxnSp>
            <p:nvCxnSpPr>
              <p:cNvPr id="233" name="Conexão Reta Unidirecional 232">
                <a:extLst>
                  <a:ext uri="{FF2B5EF4-FFF2-40B4-BE49-F238E27FC236}">
                    <a16:creationId xmlns:a16="http://schemas.microsoft.com/office/drawing/2014/main" id="{1E6BF8CE-D069-1B52-352D-E3BBFD69F1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xão Reta Unidirecional 233">
                <a:extLst>
                  <a:ext uri="{FF2B5EF4-FFF2-40B4-BE49-F238E27FC236}">
                    <a16:creationId xmlns:a16="http://schemas.microsoft.com/office/drawing/2014/main" id="{43B0B922-15A5-51B3-45A2-DF4EB34505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xão Reta Unidirecional 234">
                <a:extLst>
                  <a:ext uri="{FF2B5EF4-FFF2-40B4-BE49-F238E27FC236}">
                    <a16:creationId xmlns:a16="http://schemas.microsoft.com/office/drawing/2014/main" id="{E0C8BB59-F973-2E63-C171-E258398661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exão Reta Unidirecional 235">
                <a:extLst>
                  <a:ext uri="{FF2B5EF4-FFF2-40B4-BE49-F238E27FC236}">
                    <a16:creationId xmlns:a16="http://schemas.microsoft.com/office/drawing/2014/main" id="{8D395BE5-3023-EE9A-C8CD-63AA2B767B79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exão Reta Unidirecional 236">
                <a:extLst>
                  <a:ext uri="{FF2B5EF4-FFF2-40B4-BE49-F238E27FC236}">
                    <a16:creationId xmlns:a16="http://schemas.microsoft.com/office/drawing/2014/main" id="{64EF347C-AC8B-C013-A56F-41B734DAB3E1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>
                <a:off x="3696754" y="1663092"/>
                <a:ext cx="2033370" cy="97630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exão Reta Unidirecional 237">
                <a:extLst>
                  <a:ext uri="{FF2B5EF4-FFF2-40B4-BE49-F238E27FC236}">
                    <a16:creationId xmlns:a16="http://schemas.microsoft.com/office/drawing/2014/main" id="{C7B0C546-BC29-2824-B604-8863024CD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exão Reta Unidirecional 238">
                <a:extLst>
                  <a:ext uri="{FF2B5EF4-FFF2-40B4-BE49-F238E27FC236}">
                    <a16:creationId xmlns:a16="http://schemas.microsoft.com/office/drawing/2014/main" id="{D417318F-940B-3526-3C55-2D2019BEC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exão Reta Unidirecional 239">
                <a:extLst>
                  <a:ext uri="{FF2B5EF4-FFF2-40B4-BE49-F238E27FC236}">
                    <a16:creationId xmlns:a16="http://schemas.microsoft.com/office/drawing/2014/main" id="{AD5B3E9E-BAFF-E99A-4756-3212BA501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Agrupar 242">
              <a:extLst>
                <a:ext uri="{FF2B5EF4-FFF2-40B4-BE49-F238E27FC236}">
                  <a16:creationId xmlns:a16="http://schemas.microsoft.com/office/drawing/2014/main" id="{BBC02C75-E5BD-3BCA-9274-D29106F13F6E}"/>
                </a:ext>
              </a:extLst>
            </p:cNvPr>
            <p:cNvGrpSpPr/>
            <p:nvPr/>
          </p:nvGrpSpPr>
          <p:grpSpPr>
            <a:xfrm>
              <a:off x="3731726" y="1347383"/>
              <a:ext cx="1995466" cy="2232166"/>
              <a:chOff x="3743890" y="86629"/>
              <a:chExt cx="1995466" cy="2232166"/>
            </a:xfrm>
          </p:grpSpPr>
          <p:cxnSp>
            <p:nvCxnSpPr>
              <p:cNvPr id="244" name="Conexão Reta Unidirecional 243">
                <a:extLst>
                  <a:ext uri="{FF2B5EF4-FFF2-40B4-BE49-F238E27FC236}">
                    <a16:creationId xmlns:a16="http://schemas.microsoft.com/office/drawing/2014/main" id="{81691A65-8C4D-9467-7B54-BC78A9164A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exão Reta Unidirecional 244">
                <a:extLst>
                  <a:ext uri="{FF2B5EF4-FFF2-40B4-BE49-F238E27FC236}">
                    <a16:creationId xmlns:a16="http://schemas.microsoft.com/office/drawing/2014/main" id="{169C7925-37C1-08F6-C2DC-AEB6839E76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exão Reta Unidirecional 245">
                <a:extLst>
                  <a:ext uri="{FF2B5EF4-FFF2-40B4-BE49-F238E27FC236}">
                    <a16:creationId xmlns:a16="http://schemas.microsoft.com/office/drawing/2014/main" id="{11DFAC9E-29FE-265E-A923-AE0182625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exão Reta Unidirecional 246">
                <a:extLst>
                  <a:ext uri="{FF2B5EF4-FFF2-40B4-BE49-F238E27FC236}">
                    <a16:creationId xmlns:a16="http://schemas.microsoft.com/office/drawing/2014/main" id="{4D9F5365-D37C-CDB3-9CFF-61109F35F4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exão Reta Unidirecional 247">
                <a:extLst>
                  <a:ext uri="{FF2B5EF4-FFF2-40B4-BE49-F238E27FC236}">
                    <a16:creationId xmlns:a16="http://schemas.microsoft.com/office/drawing/2014/main" id="{FF71EA99-31A3-4693-7C0F-796DBCA54C25}"/>
                  </a:ext>
                </a:extLst>
              </p:cNvPr>
              <p:cNvCxnSpPr>
                <a:cxnSpLocks/>
                <a:stCxn id="40" idx="6"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exão Reta Unidirecional 248">
                <a:extLst>
                  <a:ext uri="{FF2B5EF4-FFF2-40B4-BE49-F238E27FC236}">
                    <a16:creationId xmlns:a16="http://schemas.microsoft.com/office/drawing/2014/main" id="{AE937E5D-1A56-56B8-481A-B22E3B82C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exão Reta Unidirecional 249">
                <a:extLst>
                  <a:ext uri="{FF2B5EF4-FFF2-40B4-BE49-F238E27FC236}">
                    <a16:creationId xmlns:a16="http://schemas.microsoft.com/office/drawing/2014/main" id="{C2F0537B-22D1-C049-33C3-BEF2B406C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exão Reta Unidirecional 250">
                <a:extLst>
                  <a:ext uri="{FF2B5EF4-FFF2-40B4-BE49-F238E27FC236}">
                    <a16:creationId xmlns:a16="http://schemas.microsoft.com/office/drawing/2014/main" id="{1B1452EA-C287-A4F2-2AF3-999ECE63DD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4" name="Agrupar 253">
              <a:extLst>
                <a:ext uri="{FF2B5EF4-FFF2-40B4-BE49-F238E27FC236}">
                  <a16:creationId xmlns:a16="http://schemas.microsoft.com/office/drawing/2014/main" id="{59673F39-EF78-21F3-91FE-2C72B5A4E946}"/>
                </a:ext>
              </a:extLst>
            </p:cNvPr>
            <p:cNvGrpSpPr/>
            <p:nvPr/>
          </p:nvGrpSpPr>
          <p:grpSpPr>
            <a:xfrm>
              <a:off x="3734658" y="1355691"/>
              <a:ext cx="1995466" cy="2234614"/>
              <a:chOff x="3743890" y="-236425"/>
              <a:chExt cx="1995466" cy="2234614"/>
            </a:xfrm>
          </p:grpSpPr>
          <p:cxnSp>
            <p:nvCxnSpPr>
              <p:cNvPr id="255" name="Conexão Reta Unidirecional 254">
                <a:extLst>
                  <a:ext uri="{FF2B5EF4-FFF2-40B4-BE49-F238E27FC236}">
                    <a16:creationId xmlns:a16="http://schemas.microsoft.com/office/drawing/2014/main" id="{B8376965-2C62-4A35-8CC2-5CFDCD8A4C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exão Reta Unidirecional 255">
                <a:extLst>
                  <a:ext uri="{FF2B5EF4-FFF2-40B4-BE49-F238E27FC236}">
                    <a16:creationId xmlns:a16="http://schemas.microsoft.com/office/drawing/2014/main" id="{21F31A86-16FA-C91E-8593-BD8FEA2661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exão Reta Unidirecional 256">
                <a:extLst>
                  <a:ext uri="{FF2B5EF4-FFF2-40B4-BE49-F238E27FC236}">
                    <a16:creationId xmlns:a16="http://schemas.microsoft.com/office/drawing/2014/main" id="{822505B5-A1BC-5B05-CECD-9EC196FE3E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exão Reta Unidirecional 257">
                <a:extLst>
                  <a:ext uri="{FF2B5EF4-FFF2-40B4-BE49-F238E27FC236}">
                    <a16:creationId xmlns:a16="http://schemas.microsoft.com/office/drawing/2014/main" id="{335DA8B4-9AC7-7238-B4D5-47F147CD16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exão Reta Unidirecional 258">
                <a:extLst>
                  <a:ext uri="{FF2B5EF4-FFF2-40B4-BE49-F238E27FC236}">
                    <a16:creationId xmlns:a16="http://schemas.microsoft.com/office/drawing/2014/main" id="{244B1D7C-CBD4-D0DD-3191-B5E528E1EA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Conexão Reta Unidirecional 259">
                <a:extLst>
                  <a:ext uri="{FF2B5EF4-FFF2-40B4-BE49-F238E27FC236}">
                    <a16:creationId xmlns:a16="http://schemas.microsoft.com/office/drawing/2014/main" id="{322476FF-6175-ECEB-F20B-B0009BCFFB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236425"/>
                <a:ext cx="1912921" cy="191400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exão Reta Unidirecional 260">
                <a:extLst>
                  <a:ext uri="{FF2B5EF4-FFF2-40B4-BE49-F238E27FC236}">
                    <a16:creationId xmlns:a16="http://schemas.microsoft.com/office/drawing/2014/main" id="{FA953B94-4681-8DA9-8FF7-6B328EB0F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exão Reta Unidirecional 261">
                <a:extLst>
                  <a:ext uri="{FF2B5EF4-FFF2-40B4-BE49-F238E27FC236}">
                    <a16:creationId xmlns:a16="http://schemas.microsoft.com/office/drawing/2014/main" id="{8C09DFE4-3AC4-9810-8D4C-391CEE050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4" name="Agrupar 263">
              <a:extLst>
                <a:ext uri="{FF2B5EF4-FFF2-40B4-BE49-F238E27FC236}">
                  <a16:creationId xmlns:a16="http://schemas.microsoft.com/office/drawing/2014/main" id="{6854A5E0-809B-9A96-4F31-ABBA1895D242}"/>
                </a:ext>
              </a:extLst>
            </p:cNvPr>
            <p:cNvGrpSpPr/>
            <p:nvPr/>
          </p:nvGrpSpPr>
          <p:grpSpPr>
            <a:xfrm>
              <a:off x="3734658" y="1347383"/>
              <a:ext cx="2001765" cy="2258977"/>
              <a:chOff x="3737591" y="-569318"/>
              <a:chExt cx="2001765" cy="2258977"/>
            </a:xfrm>
          </p:grpSpPr>
          <p:cxnSp>
            <p:nvCxnSpPr>
              <p:cNvPr id="265" name="Conexão Reta Unidirecional 264">
                <a:extLst>
                  <a:ext uri="{FF2B5EF4-FFF2-40B4-BE49-F238E27FC236}">
                    <a16:creationId xmlns:a16="http://schemas.microsoft.com/office/drawing/2014/main" id="{4A75C43B-5B6C-49F5-9FEB-FDE16F8A0C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exão Reta Unidirecional 265">
                <a:extLst>
                  <a:ext uri="{FF2B5EF4-FFF2-40B4-BE49-F238E27FC236}">
                    <a16:creationId xmlns:a16="http://schemas.microsoft.com/office/drawing/2014/main" id="{284B26F5-1346-CCF1-98A4-1323BE3882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exão Reta Unidirecional 266">
                <a:extLst>
                  <a:ext uri="{FF2B5EF4-FFF2-40B4-BE49-F238E27FC236}">
                    <a16:creationId xmlns:a16="http://schemas.microsoft.com/office/drawing/2014/main" id="{CA54B6E6-87AA-67AF-1877-9F9C942F54A2}"/>
                  </a:ext>
                </a:extLst>
              </p:cNvPr>
              <p:cNvCxnSpPr>
                <a:cxnSpLocks/>
                <a:stCxn id="36" idx="6"/>
              </p:cNvCxnSpPr>
              <p:nvPr/>
            </p:nvCxnSpPr>
            <p:spPr>
              <a:xfrm flipV="1">
                <a:off x="3737591" y="704731"/>
                <a:ext cx="1928451" cy="97019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Conexão Reta Unidirecional 267">
                <a:extLst>
                  <a:ext uri="{FF2B5EF4-FFF2-40B4-BE49-F238E27FC236}">
                    <a16:creationId xmlns:a16="http://schemas.microsoft.com/office/drawing/2014/main" id="{8E574115-AC9B-3AE8-E35D-7987DFA6B5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exão Reta Unidirecional 268">
                <a:extLst>
                  <a:ext uri="{FF2B5EF4-FFF2-40B4-BE49-F238E27FC236}">
                    <a16:creationId xmlns:a16="http://schemas.microsoft.com/office/drawing/2014/main" id="{AEDABED1-3CC0-0263-F803-EC9EA65BC6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Conexão Reta Unidirecional 269">
                <a:extLst>
                  <a:ext uri="{FF2B5EF4-FFF2-40B4-BE49-F238E27FC236}">
                    <a16:creationId xmlns:a16="http://schemas.microsoft.com/office/drawing/2014/main" id="{59891EAB-71F3-2BE6-8724-E1DB63D28E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236425"/>
                <a:ext cx="1912921" cy="191400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exão Reta Unidirecional 270">
                <a:extLst>
                  <a:ext uri="{FF2B5EF4-FFF2-40B4-BE49-F238E27FC236}">
                    <a16:creationId xmlns:a16="http://schemas.microsoft.com/office/drawing/2014/main" id="{9BA78918-B93F-B691-BD1F-7735FF0CFDBC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3743890" y="-569318"/>
                <a:ext cx="1979936" cy="224690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exão Reta Unidirecional 271">
                <a:extLst>
                  <a:ext uri="{FF2B5EF4-FFF2-40B4-BE49-F238E27FC236}">
                    <a16:creationId xmlns:a16="http://schemas.microsoft.com/office/drawing/2014/main" id="{D32B2D10-828F-3917-F8E4-4E4A0DB98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0" name="Agrupar 379">
            <a:extLst>
              <a:ext uri="{FF2B5EF4-FFF2-40B4-BE49-F238E27FC236}">
                <a16:creationId xmlns:a16="http://schemas.microsoft.com/office/drawing/2014/main" id="{85067332-B7EE-75A3-8F13-93ED14F0ACA8}"/>
              </a:ext>
            </a:extLst>
          </p:cNvPr>
          <p:cNvGrpSpPr/>
          <p:nvPr/>
        </p:nvGrpSpPr>
        <p:grpSpPr>
          <a:xfrm>
            <a:off x="5769757" y="1329769"/>
            <a:ext cx="2058132" cy="2269658"/>
            <a:chOff x="5769757" y="1329769"/>
            <a:chExt cx="2058132" cy="2269658"/>
          </a:xfrm>
        </p:grpSpPr>
        <p:cxnSp>
          <p:nvCxnSpPr>
            <p:cNvPr id="278" name="Conexão Reta Unidirecional 277">
              <a:extLst>
                <a:ext uri="{FF2B5EF4-FFF2-40B4-BE49-F238E27FC236}">
                  <a16:creationId xmlns:a16="http://schemas.microsoft.com/office/drawing/2014/main" id="{55D57B4C-E60F-17CA-57A4-BFE0647C261F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192363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exão Reta Unidirecional 278">
              <a:extLst>
                <a:ext uri="{FF2B5EF4-FFF2-40B4-BE49-F238E27FC236}">
                  <a16:creationId xmlns:a16="http://schemas.microsoft.com/office/drawing/2014/main" id="{1011C04D-09DE-FD9A-95CD-FC2A6ACBE42B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224424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exão Reta Unidirecional 279">
              <a:extLst>
                <a:ext uri="{FF2B5EF4-FFF2-40B4-BE49-F238E27FC236}">
                  <a16:creationId xmlns:a16="http://schemas.microsoft.com/office/drawing/2014/main" id="{005E1E14-872B-DED3-E887-21EEC7283107}"/>
                </a:ext>
              </a:extLst>
            </p:cNvPr>
            <p:cNvCxnSpPr>
              <a:cxnSpLocks/>
            </p:cNvCxnSpPr>
            <p:nvPr/>
          </p:nvCxnSpPr>
          <p:spPr>
            <a:xfrm>
              <a:off x="5885591" y="1403165"/>
              <a:ext cx="1935999" cy="154666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exão Reta Unidirecional 280">
              <a:extLst>
                <a:ext uri="{FF2B5EF4-FFF2-40B4-BE49-F238E27FC236}">
                  <a16:creationId xmlns:a16="http://schemas.microsoft.com/office/drawing/2014/main" id="{F0D9AF72-BB72-1C04-AEBD-5B231BC47E91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128242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exão Reta Unidirecional 281">
              <a:extLst>
                <a:ext uri="{FF2B5EF4-FFF2-40B4-BE49-F238E27FC236}">
                  <a16:creationId xmlns:a16="http://schemas.microsoft.com/office/drawing/2014/main" id="{ED1F8DDD-EE62-7675-5062-E40DA271A693}"/>
                </a:ext>
              </a:extLst>
            </p:cNvPr>
            <p:cNvCxnSpPr>
              <a:cxnSpLocks/>
            </p:cNvCxnSpPr>
            <p:nvPr/>
          </p:nvCxnSpPr>
          <p:spPr>
            <a:xfrm>
              <a:off x="5885591" y="1403165"/>
              <a:ext cx="1935999" cy="90545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exão Reta Unidirecional 282">
              <a:extLst>
                <a:ext uri="{FF2B5EF4-FFF2-40B4-BE49-F238E27FC236}">
                  <a16:creationId xmlns:a16="http://schemas.microsoft.com/office/drawing/2014/main" id="{0118375A-3AC0-FC92-ED6A-DA52A167C59C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64121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exão Reta Unidirecional 283">
              <a:extLst>
                <a:ext uri="{FF2B5EF4-FFF2-40B4-BE49-F238E27FC236}">
                  <a16:creationId xmlns:a16="http://schemas.microsoft.com/office/drawing/2014/main" id="{E5942736-5DB0-0EEF-4DE1-0C70530A05B3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32060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exão Reta Unidirecional 284">
              <a:extLst>
                <a:ext uri="{FF2B5EF4-FFF2-40B4-BE49-F238E27FC236}">
                  <a16:creationId xmlns:a16="http://schemas.microsoft.com/office/drawing/2014/main" id="{C26E0A2B-8A62-75C9-2C3C-27C79ACB6D45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Agrupar 285">
              <a:extLst>
                <a:ext uri="{FF2B5EF4-FFF2-40B4-BE49-F238E27FC236}">
                  <a16:creationId xmlns:a16="http://schemas.microsoft.com/office/drawing/2014/main" id="{3E2D87C1-5C63-86AC-60C9-BE0594D37503}"/>
                </a:ext>
              </a:extLst>
            </p:cNvPr>
            <p:cNvGrpSpPr/>
            <p:nvPr/>
          </p:nvGrpSpPr>
          <p:grpSpPr>
            <a:xfrm>
              <a:off x="5835356" y="1340450"/>
              <a:ext cx="1986234" cy="2253836"/>
              <a:chOff x="3743890" y="1347383"/>
              <a:chExt cx="1986234" cy="2253836"/>
            </a:xfrm>
          </p:grpSpPr>
          <p:cxnSp>
            <p:nvCxnSpPr>
              <p:cNvPr id="287" name="Conexão Reta Unidirecional 286">
                <a:extLst>
                  <a:ext uri="{FF2B5EF4-FFF2-40B4-BE49-F238E27FC236}">
                    <a16:creationId xmlns:a16="http://schemas.microsoft.com/office/drawing/2014/main" id="{CAD5BA5B-C530-4044-1F01-7002E9F3E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92363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exão Reta Unidirecional 287">
                <a:extLst>
                  <a:ext uri="{FF2B5EF4-FFF2-40B4-BE49-F238E27FC236}">
                    <a16:creationId xmlns:a16="http://schemas.microsoft.com/office/drawing/2014/main" id="{FB1FDB47-C30F-7F1A-1D82-DA9AE67345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exão Reta Unidirecional 288">
                <a:extLst>
                  <a:ext uri="{FF2B5EF4-FFF2-40B4-BE49-F238E27FC236}">
                    <a16:creationId xmlns:a16="http://schemas.microsoft.com/office/drawing/2014/main" id="{8D0FF22A-809F-7834-76F8-617A762370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exão Reta Unidirecional 289">
                <a:extLst>
                  <a:ext uri="{FF2B5EF4-FFF2-40B4-BE49-F238E27FC236}">
                    <a16:creationId xmlns:a16="http://schemas.microsoft.com/office/drawing/2014/main" id="{6F5D3504-0684-1C77-C9DF-CDEC4C37B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exão Reta Unidirecional 290">
                <a:extLst>
                  <a:ext uri="{FF2B5EF4-FFF2-40B4-BE49-F238E27FC236}">
                    <a16:creationId xmlns:a16="http://schemas.microsoft.com/office/drawing/2014/main" id="{68B80D7C-7E91-C7B6-7FE9-5E3DC765D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exão Reta Unidirecional 291">
                <a:extLst>
                  <a:ext uri="{FF2B5EF4-FFF2-40B4-BE49-F238E27FC236}">
                    <a16:creationId xmlns:a16="http://schemas.microsoft.com/office/drawing/2014/main" id="{5685388E-AA18-A78D-E40B-4B2F682917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exão Reta Unidirecional 292">
                <a:extLst>
                  <a:ext uri="{FF2B5EF4-FFF2-40B4-BE49-F238E27FC236}">
                    <a16:creationId xmlns:a16="http://schemas.microsoft.com/office/drawing/2014/main" id="{C761AE4A-9F88-800E-00B0-56A15C1C9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exão Reta Unidirecional 293">
                <a:extLst>
                  <a:ext uri="{FF2B5EF4-FFF2-40B4-BE49-F238E27FC236}">
                    <a16:creationId xmlns:a16="http://schemas.microsoft.com/office/drawing/2014/main" id="{E3FDAF39-0517-7DEC-D54E-E2567664C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5" name="Agrupar 294">
              <a:extLst>
                <a:ext uri="{FF2B5EF4-FFF2-40B4-BE49-F238E27FC236}">
                  <a16:creationId xmlns:a16="http://schemas.microsoft.com/office/drawing/2014/main" id="{DBE249E3-9774-E891-AA0D-88D6D2D02DA6}"/>
                </a:ext>
              </a:extLst>
            </p:cNvPr>
            <p:cNvGrpSpPr/>
            <p:nvPr/>
          </p:nvGrpSpPr>
          <p:grpSpPr>
            <a:xfrm>
              <a:off x="5835356" y="1340450"/>
              <a:ext cx="1986234" cy="2243457"/>
              <a:chOff x="3743890" y="1037156"/>
              <a:chExt cx="1986234" cy="2243457"/>
            </a:xfrm>
          </p:grpSpPr>
          <p:cxnSp>
            <p:nvCxnSpPr>
              <p:cNvPr id="296" name="Conexão Reta Unidirecional 295">
                <a:extLst>
                  <a:ext uri="{FF2B5EF4-FFF2-40B4-BE49-F238E27FC236}">
                    <a16:creationId xmlns:a16="http://schemas.microsoft.com/office/drawing/2014/main" id="{70BB0C47-2591-6F51-8877-6EDD8F76A0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Conexão Reta Unidirecional 296">
                <a:extLst>
                  <a:ext uri="{FF2B5EF4-FFF2-40B4-BE49-F238E27FC236}">
                    <a16:creationId xmlns:a16="http://schemas.microsoft.com/office/drawing/2014/main" id="{2AE68A8E-44E1-64C5-BC96-72D80D8AA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exão Reta Unidirecional 297">
                <a:extLst>
                  <a:ext uri="{FF2B5EF4-FFF2-40B4-BE49-F238E27FC236}">
                    <a16:creationId xmlns:a16="http://schemas.microsoft.com/office/drawing/2014/main" id="{9E7887A2-975A-E9E2-6E90-F52DD46850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exão Reta Unidirecional 298">
                <a:extLst>
                  <a:ext uri="{FF2B5EF4-FFF2-40B4-BE49-F238E27FC236}">
                    <a16:creationId xmlns:a16="http://schemas.microsoft.com/office/drawing/2014/main" id="{F5AB739A-6955-CD9A-0276-261CA46F1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exão Reta Unidirecional 299">
                <a:extLst>
                  <a:ext uri="{FF2B5EF4-FFF2-40B4-BE49-F238E27FC236}">
                    <a16:creationId xmlns:a16="http://schemas.microsoft.com/office/drawing/2014/main" id="{8BEDC4C2-0738-7793-C8E2-AB927C619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exão Reta Unidirecional 300">
                <a:extLst>
                  <a:ext uri="{FF2B5EF4-FFF2-40B4-BE49-F238E27FC236}">
                    <a16:creationId xmlns:a16="http://schemas.microsoft.com/office/drawing/2014/main" id="{8E606C51-97B2-63D2-9D9E-F3FDF54EF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exão Reta Unidirecional 301">
                <a:extLst>
                  <a:ext uri="{FF2B5EF4-FFF2-40B4-BE49-F238E27FC236}">
                    <a16:creationId xmlns:a16="http://schemas.microsoft.com/office/drawing/2014/main" id="{FE9DCA9F-A2F1-BAD9-681D-FAB742A7B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exão Reta Unidirecional 302">
                <a:extLst>
                  <a:ext uri="{FF2B5EF4-FFF2-40B4-BE49-F238E27FC236}">
                    <a16:creationId xmlns:a16="http://schemas.microsoft.com/office/drawing/2014/main" id="{4C1F54DC-2F6A-D95B-17B5-F8348DFDF1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Agrupar 303">
              <a:extLst>
                <a:ext uri="{FF2B5EF4-FFF2-40B4-BE49-F238E27FC236}">
                  <a16:creationId xmlns:a16="http://schemas.microsoft.com/office/drawing/2014/main" id="{8F0803CF-ED3D-05A4-228F-5E52F350A44A}"/>
                </a:ext>
              </a:extLst>
            </p:cNvPr>
            <p:cNvGrpSpPr/>
            <p:nvPr/>
          </p:nvGrpSpPr>
          <p:grpSpPr>
            <a:xfrm>
              <a:off x="5830740" y="1329769"/>
              <a:ext cx="1986234" cy="2255276"/>
              <a:chOff x="3743890" y="704731"/>
              <a:chExt cx="1986234" cy="2255276"/>
            </a:xfrm>
          </p:grpSpPr>
          <p:cxnSp>
            <p:nvCxnSpPr>
              <p:cNvPr id="305" name="Conexão Reta Unidirecional 304">
                <a:extLst>
                  <a:ext uri="{FF2B5EF4-FFF2-40B4-BE49-F238E27FC236}">
                    <a16:creationId xmlns:a16="http://schemas.microsoft.com/office/drawing/2014/main" id="{36EB4044-095A-160C-611E-4F9346DC56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exão Reta Unidirecional 305">
                <a:extLst>
                  <a:ext uri="{FF2B5EF4-FFF2-40B4-BE49-F238E27FC236}">
                    <a16:creationId xmlns:a16="http://schemas.microsoft.com/office/drawing/2014/main" id="{B060A02D-4156-B948-551B-C2F7BC6627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exão Reta Unidirecional 306">
                <a:extLst>
                  <a:ext uri="{FF2B5EF4-FFF2-40B4-BE49-F238E27FC236}">
                    <a16:creationId xmlns:a16="http://schemas.microsoft.com/office/drawing/2014/main" id="{917645E4-2FED-2952-AE8C-724B88AFAD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Conexão Reta Unidirecional 307">
                <a:extLst>
                  <a:ext uri="{FF2B5EF4-FFF2-40B4-BE49-F238E27FC236}">
                    <a16:creationId xmlns:a16="http://schemas.microsoft.com/office/drawing/2014/main" id="{1215027B-DED6-977C-94FC-F4254EDE0E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Conexão Reta Unidirecional 308">
                <a:extLst>
                  <a:ext uri="{FF2B5EF4-FFF2-40B4-BE49-F238E27FC236}">
                    <a16:creationId xmlns:a16="http://schemas.microsoft.com/office/drawing/2014/main" id="{54F7CD3D-2BE5-88F5-DCFE-3FCAD3C01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Conexão Reta Unidirecional 309">
                <a:extLst>
                  <a:ext uri="{FF2B5EF4-FFF2-40B4-BE49-F238E27FC236}">
                    <a16:creationId xmlns:a16="http://schemas.microsoft.com/office/drawing/2014/main" id="{84A86047-32E6-82E0-75BB-EA88CB1BF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Conexão Reta Unidirecional 310">
                <a:extLst>
                  <a:ext uri="{FF2B5EF4-FFF2-40B4-BE49-F238E27FC236}">
                    <a16:creationId xmlns:a16="http://schemas.microsoft.com/office/drawing/2014/main" id="{0B3AAF13-E052-EB43-69DC-3157214AB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exão Reta Unidirecional 311">
                <a:extLst>
                  <a:ext uri="{FF2B5EF4-FFF2-40B4-BE49-F238E27FC236}">
                    <a16:creationId xmlns:a16="http://schemas.microsoft.com/office/drawing/2014/main" id="{41999F94-6867-17D2-A5CE-B272D4961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Agrupar 312">
              <a:extLst>
                <a:ext uri="{FF2B5EF4-FFF2-40B4-BE49-F238E27FC236}">
                  <a16:creationId xmlns:a16="http://schemas.microsoft.com/office/drawing/2014/main" id="{97553225-2F83-5EEB-D5FA-BACD7CEF81FA}"/>
                </a:ext>
              </a:extLst>
            </p:cNvPr>
            <p:cNvGrpSpPr/>
            <p:nvPr/>
          </p:nvGrpSpPr>
          <p:grpSpPr>
            <a:xfrm>
              <a:off x="5769757" y="1340450"/>
              <a:ext cx="2042602" cy="2240785"/>
              <a:chOff x="3696754" y="398616"/>
              <a:chExt cx="2042602" cy="2240785"/>
            </a:xfrm>
          </p:grpSpPr>
          <p:cxnSp>
            <p:nvCxnSpPr>
              <p:cNvPr id="314" name="Conexão Reta Unidirecional 313">
                <a:extLst>
                  <a:ext uri="{FF2B5EF4-FFF2-40B4-BE49-F238E27FC236}">
                    <a16:creationId xmlns:a16="http://schemas.microsoft.com/office/drawing/2014/main" id="{3AC542CB-6AA2-E7FB-216A-E5E54FBF28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Conexão Reta Unidirecional 314">
                <a:extLst>
                  <a:ext uri="{FF2B5EF4-FFF2-40B4-BE49-F238E27FC236}">
                    <a16:creationId xmlns:a16="http://schemas.microsoft.com/office/drawing/2014/main" id="{91080378-A70B-778D-40E1-A6B294B5D4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exão Reta Unidirecional 315">
                <a:extLst>
                  <a:ext uri="{FF2B5EF4-FFF2-40B4-BE49-F238E27FC236}">
                    <a16:creationId xmlns:a16="http://schemas.microsoft.com/office/drawing/2014/main" id="{3B3B4032-DF06-34B4-918E-563D91AED3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Conexão Reta Unidirecional 316">
                <a:extLst>
                  <a:ext uri="{FF2B5EF4-FFF2-40B4-BE49-F238E27FC236}">
                    <a16:creationId xmlns:a16="http://schemas.microsoft.com/office/drawing/2014/main" id="{3CD2F1D5-E1BE-FAA0-C401-2207EB13D0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Conexão Reta Unidirecional 317">
                <a:extLst>
                  <a:ext uri="{FF2B5EF4-FFF2-40B4-BE49-F238E27FC236}">
                    <a16:creationId xmlns:a16="http://schemas.microsoft.com/office/drawing/2014/main" id="{FE4AC69D-B623-37CB-AB69-DB1264D06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754" y="1663092"/>
                <a:ext cx="2033370" cy="97630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exão Reta Unidirecional 318">
                <a:extLst>
                  <a:ext uri="{FF2B5EF4-FFF2-40B4-BE49-F238E27FC236}">
                    <a16:creationId xmlns:a16="http://schemas.microsoft.com/office/drawing/2014/main" id="{192BB988-752C-A4AD-79C3-2D2D421F4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exão Reta Unidirecional 319">
                <a:extLst>
                  <a:ext uri="{FF2B5EF4-FFF2-40B4-BE49-F238E27FC236}">
                    <a16:creationId xmlns:a16="http://schemas.microsoft.com/office/drawing/2014/main" id="{2834598C-8834-07FA-2893-77E35775F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exão Reta Unidirecional 320">
                <a:extLst>
                  <a:ext uri="{FF2B5EF4-FFF2-40B4-BE49-F238E27FC236}">
                    <a16:creationId xmlns:a16="http://schemas.microsoft.com/office/drawing/2014/main" id="{EED0FCBB-1A9B-9FD8-81A9-C8EA26CDB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2" name="Agrupar 321">
              <a:extLst>
                <a:ext uri="{FF2B5EF4-FFF2-40B4-BE49-F238E27FC236}">
                  <a16:creationId xmlns:a16="http://schemas.microsoft.com/office/drawing/2014/main" id="{948669AD-4486-B58C-BE50-567A54364FE0}"/>
                </a:ext>
              </a:extLst>
            </p:cNvPr>
            <p:cNvGrpSpPr/>
            <p:nvPr/>
          </p:nvGrpSpPr>
          <p:grpSpPr>
            <a:xfrm>
              <a:off x="5823192" y="1340450"/>
              <a:ext cx="1995466" cy="2232166"/>
              <a:chOff x="3743890" y="86629"/>
              <a:chExt cx="1995466" cy="2232166"/>
            </a:xfrm>
          </p:grpSpPr>
          <p:cxnSp>
            <p:nvCxnSpPr>
              <p:cNvPr id="323" name="Conexão Reta Unidirecional 322">
                <a:extLst>
                  <a:ext uri="{FF2B5EF4-FFF2-40B4-BE49-F238E27FC236}">
                    <a16:creationId xmlns:a16="http://schemas.microsoft.com/office/drawing/2014/main" id="{A1E8E434-8FB8-7D2A-9106-607221CD5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exão Reta Unidirecional 323">
                <a:extLst>
                  <a:ext uri="{FF2B5EF4-FFF2-40B4-BE49-F238E27FC236}">
                    <a16:creationId xmlns:a16="http://schemas.microsoft.com/office/drawing/2014/main" id="{066E356F-B680-85FC-9703-9871193F59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exão Reta Unidirecional 324">
                <a:extLst>
                  <a:ext uri="{FF2B5EF4-FFF2-40B4-BE49-F238E27FC236}">
                    <a16:creationId xmlns:a16="http://schemas.microsoft.com/office/drawing/2014/main" id="{EFD56898-395A-4546-D62D-FEE3B0793A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exão Reta Unidirecional 325">
                <a:extLst>
                  <a:ext uri="{FF2B5EF4-FFF2-40B4-BE49-F238E27FC236}">
                    <a16:creationId xmlns:a16="http://schemas.microsoft.com/office/drawing/2014/main" id="{4CF9E497-F1B8-D8BD-16F0-5CC32D11A5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exão Reta Unidirecional 326">
                <a:extLst>
                  <a:ext uri="{FF2B5EF4-FFF2-40B4-BE49-F238E27FC236}">
                    <a16:creationId xmlns:a16="http://schemas.microsoft.com/office/drawing/2014/main" id="{74AC978F-5D50-3907-293B-321660B51E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exão Reta Unidirecional 327">
                <a:extLst>
                  <a:ext uri="{FF2B5EF4-FFF2-40B4-BE49-F238E27FC236}">
                    <a16:creationId xmlns:a16="http://schemas.microsoft.com/office/drawing/2014/main" id="{F8EF2D05-4EDC-6C09-1711-3670188E6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exão Reta Unidirecional 328">
                <a:extLst>
                  <a:ext uri="{FF2B5EF4-FFF2-40B4-BE49-F238E27FC236}">
                    <a16:creationId xmlns:a16="http://schemas.microsoft.com/office/drawing/2014/main" id="{ADC38429-2CAE-AF05-BA62-C38023885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exão Reta Unidirecional 329">
                <a:extLst>
                  <a:ext uri="{FF2B5EF4-FFF2-40B4-BE49-F238E27FC236}">
                    <a16:creationId xmlns:a16="http://schemas.microsoft.com/office/drawing/2014/main" id="{025F241F-1F85-EE87-CFEE-8B4C57AF7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1" name="Agrupar 330">
              <a:extLst>
                <a:ext uri="{FF2B5EF4-FFF2-40B4-BE49-F238E27FC236}">
                  <a16:creationId xmlns:a16="http://schemas.microsoft.com/office/drawing/2014/main" id="{CAF8C653-36F4-5E16-6022-80E7AAAB8127}"/>
                </a:ext>
              </a:extLst>
            </p:cNvPr>
            <p:cNvGrpSpPr/>
            <p:nvPr/>
          </p:nvGrpSpPr>
          <p:grpSpPr>
            <a:xfrm>
              <a:off x="5826124" y="1348758"/>
              <a:ext cx="1995466" cy="2234614"/>
              <a:chOff x="3743890" y="-236425"/>
              <a:chExt cx="1995466" cy="2234614"/>
            </a:xfrm>
          </p:grpSpPr>
          <p:cxnSp>
            <p:nvCxnSpPr>
              <p:cNvPr id="332" name="Conexão Reta Unidirecional 331">
                <a:extLst>
                  <a:ext uri="{FF2B5EF4-FFF2-40B4-BE49-F238E27FC236}">
                    <a16:creationId xmlns:a16="http://schemas.microsoft.com/office/drawing/2014/main" id="{9306D1FB-4C91-4AA9-BCB2-4A0C42774A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exão Reta Unidirecional 332">
                <a:extLst>
                  <a:ext uri="{FF2B5EF4-FFF2-40B4-BE49-F238E27FC236}">
                    <a16:creationId xmlns:a16="http://schemas.microsoft.com/office/drawing/2014/main" id="{FB860763-E237-81DE-207C-8621ED7A8F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exão Reta Unidirecional 333">
                <a:extLst>
                  <a:ext uri="{FF2B5EF4-FFF2-40B4-BE49-F238E27FC236}">
                    <a16:creationId xmlns:a16="http://schemas.microsoft.com/office/drawing/2014/main" id="{F0978A2E-0792-173D-46C4-6FD180C665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exão Reta Unidirecional 334">
                <a:extLst>
                  <a:ext uri="{FF2B5EF4-FFF2-40B4-BE49-F238E27FC236}">
                    <a16:creationId xmlns:a16="http://schemas.microsoft.com/office/drawing/2014/main" id="{B34E6AAE-70DE-7FB7-E1A8-BBD3E3CBFE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exão Reta Unidirecional 335">
                <a:extLst>
                  <a:ext uri="{FF2B5EF4-FFF2-40B4-BE49-F238E27FC236}">
                    <a16:creationId xmlns:a16="http://schemas.microsoft.com/office/drawing/2014/main" id="{F19BDD62-B981-C81C-F253-7BECD82DA9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exão Reta Unidirecional 336">
                <a:extLst>
                  <a:ext uri="{FF2B5EF4-FFF2-40B4-BE49-F238E27FC236}">
                    <a16:creationId xmlns:a16="http://schemas.microsoft.com/office/drawing/2014/main" id="{F36C3CCF-672A-FA0D-AB61-AA82184651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236425"/>
                <a:ext cx="1912921" cy="191400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exão Reta Unidirecional 337">
                <a:extLst>
                  <a:ext uri="{FF2B5EF4-FFF2-40B4-BE49-F238E27FC236}">
                    <a16:creationId xmlns:a16="http://schemas.microsoft.com/office/drawing/2014/main" id="{E82299AA-94E6-E0FB-5E6B-E05F63ADA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exão Reta Unidirecional 338">
                <a:extLst>
                  <a:ext uri="{FF2B5EF4-FFF2-40B4-BE49-F238E27FC236}">
                    <a16:creationId xmlns:a16="http://schemas.microsoft.com/office/drawing/2014/main" id="{B28857E1-DE86-E690-4EA8-D972746B1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0" name="Agrupar 339">
              <a:extLst>
                <a:ext uri="{FF2B5EF4-FFF2-40B4-BE49-F238E27FC236}">
                  <a16:creationId xmlns:a16="http://schemas.microsoft.com/office/drawing/2014/main" id="{301C1CEF-1EF2-2061-DF54-6C3D6ACF48CE}"/>
                </a:ext>
              </a:extLst>
            </p:cNvPr>
            <p:cNvGrpSpPr/>
            <p:nvPr/>
          </p:nvGrpSpPr>
          <p:grpSpPr>
            <a:xfrm>
              <a:off x="5826124" y="1340450"/>
              <a:ext cx="2001765" cy="2258977"/>
              <a:chOff x="3737591" y="-569318"/>
              <a:chExt cx="2001765" cy="2258977"/>
            </a:xfrm>
          </p:grpSpPr>
          <p:cxnSp>
            <p:nvCxnSpPr>
              <p:cNvPr id="341" name="Conexão Reta Unidirecional 340">
                <a:extLst>
                  <a:ext uri="{FF2B5EF4-FFF2-40B4-BE49-F238E27FC236}">
                    <a16:creationId xmlns:a16="http://schemas.microsoft.com/office/drawing/2014/main" id="{A7945E2C-C8A8-1C34-2699-83961FDFF3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exão Reta Unidirecional 341">
                <a:extLst>
                  <a:ext uri="{FF2B5EF4-FFF2-40B4-BE49-F238E27FC236}">
                    <a16:creationId xmlns:a16="http://schemas.microsoft.com/office/drawing/2014/main" id="{0758893C-818E-A626-82B2-46E34EE72B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exão Reta Unidirecional 342">
                <a:extLst>
                  <a:ext uri="{FF2B5EF4-FFF2-40B4-BE49-F238E27FC236}">
                    <a16:creationId xmlns:a16="http://schemas.microsoft.com/office/drawing/2014/main" id="{80D867E2-5FAD-A111-FE38-BC24B54960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37591" y="704731"/>
                <a:ext cx="1928451" cy="97019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Conexão Reta Unidirecional 343">
                <a:extLst>
                  <a:ext uri="{FF2B5EF4-FFF2-40B4-BE49-F238E27FC236}">
                    <a16:creationId xmlns:a16="http://schemas.microsoft.com/office/drawing/2014/main" id="{7E1B9DAE-FD85-E9E2-8F9E-83EFB2653E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exão Reta Unidirecional 344">
                <a:extLst>
                  <a:ext uri="{FF2B5EF4-FFF2-40B4-BE49-F238E27FC236}">
                    <a16:creationId xmlns:a16="http://schemas.microsoft.com/office/drawing/2014/main" id="{06FBC13A-F4DA-5549-2B3A-D5F65520A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exão Reta Unidirecional 345">
                <a:extLst>
                  <a:ext uri="{FF2B5EF4-FFF2-40B4-BE49-F238E27FC236}">
                    <a16:creationId xmlns:a16="http://schemas.microsoft.com/office/drawing/2014/main" id="{9E1F1AAB-40BE-BFF2-6055-2358110549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236425"/>
                <a:ext cx="1912921" cy="191400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exão Reta Unidirecional 346">
                <a:extLst>
                  <a:ext uri="{FF2B5EF4-FFF2-40B4-BE49-F238E27FC236}">
                    <a16:creationId xmlns:a16="http://schemas.microsoft.com/office/drawing/2014/main" id="{979A6E59-D45A-0D8A-51D8-5DCB6912A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569318"/>
                <a:ext cx="1979936" cy="224690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Conexão Reta Unidirecional 347">
                <a:extLst>
                  <a:ext uri="{FF2B5EF4-FFF2-40B4-BE49-F238E27FC236}">
                    <a16:creationId xmlns:a16="http://schemas.microsoft.com/office/drawing/2014/main" id="{3DE66EFD-ED24-12A7-E7C6-7446A2B9D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7" name="Agrupar 376">
            <a:extLst>
              <a:ext uri="{FF2B5EF4-FFF2-40B4-BE49-F238E27FC236}">
                <a16:creationId xmlns:a16="http://schemas.microsoft.com/office/drawing/2014/main" id="{341A0A94-119A-85E3-44B4-16E95E3D67E6}"/>
              </a:ext>
            </a:extLst>
          </p:cNvPr>
          <p:cNvGrpSpPr/>
          <p:nvPr/>
        </p:nvGrpSpPr>
        <p:grpSpPr>
          <a:xfrm>
            <a:off x="7932596" y="1347381"/>
            <a:ext cx="1986233" cy="2244246"/>
            <a:chOff x="7932596" y="1347381"/>
            <a:chExt cx="1986233" cy="2244246"/>
          </a:xfrm>
        </p:grpSpPr>
        <p:cxnSp>
          <p:nvCxnSpPr>
            <p:cNvPr id="349" name="Conexão Reta Unidirecional 348">
              <a:extLst>
                <a:ext uri="{FF2B5EF4-FFF2-40B4-BE49-F238E27FC236}">
                  <a16:creationId xmlns:a16="http://schemas.microsoft.com/office/drawing/2014/main" id="{1845CD75-82C4-DAA4-0CF1-C3252C92FEC8}"/>
                </a:ext>
              </a:extLst>
            </p:cNvPr>
            <p:cNvCxnSpPr>
              <a:cxnSpLocks/>
              <a:stCxn id="100" idx="6"/>
              <a:endCxn id="161" idx="2"/>
            </p:cNvCxnSpPr>
            <p:nvPr/>
          </p:nvCxnSpPr>
          <p:spPr>
            <a:xfrm flipV="1">
              <a:off x="7932596" y="1347381"/>
              <a:ext cx="1986233" cy="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exão Reta Unidirecional 354">
              <a:extLst>
                <a:ext uri="{FF2B5EF4-FFF2-40B4-BE49-F238E27FC236}">
                  <a16:creationId xmlns:a16="http://schemas.microsoft.com/office/drawing/2014/main" id="{A2B27A77-C485-17DF-3A46-812A1A8BD545}"/>
                </a:ext>
              </a:extLst>
            </p:cNvPr>
            <p:cNvCxnSpPr>
              <a:cxnSpLocks/>
              <a:stCxn id="98" idx="6"/>
              <a:endCxn id="161" idx="2"/>
            </p:cNvCxnSpPr>
            <p:nvPr/>
          </p:nvCxnSpPr>
          <p:spPr>
            <a:xfrm flipV="1">
              <a:off x="7932596" y="1347381"/>
              <a:ext cx="1986233" cy="32060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exão Reta Unidirecional 357">
              <a:extLst>
                <a:ext uri="{FF2B5EF4-FFF2-40B4-BE49-F238E27FC236}">
                  <a16:creationId xmlns:a16="http://schemas.microsoft.com/office/drawing/2014/main" id="{E03819AF-D584-1BC8-8175-4016BF45B9E7}"/>
                </a:ext>
              </a:extLst>
            </p:cNvPr>
            <p:cNvCxnSpPr>
              <a:cxnSpLocks/>
              <a:stCxn id="96" idx="6"/>
              <a:endCxn id="161" idx="2"/>
            </p:cNvCxnSpPr>
            <p:nvPr/>
          </p:nvCxnSpPr>
          <p:spPr>
            <a:xfrm flipV="1">
              <a:off x="7932596" y="1347381"/>
              <a:ext cx="1986233" cy="64121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exão Reta Unidirecional 360">
              <a:extLst>
                <a:ext uri="{FF2B5EF4-FFF2-40B4-BE49-F238E27FC236}">
                  <a16:creationId xmlns:a16="http://schemas.microsoft.com/office/drawing/2014/main" id="{5F3E11D4-F76E-0AFB-F941-0C6C65B576CB}"/>
                </a:ext>
              </a:extLst>
            </p:cNvPr>
            <p:cNvCxnSpPr>
              <a:cxnSpLocks/>
              <a:stCxn id="94" idx="6"/>
              <a:endCxn id="161" idx="2"/>
            </p:cNvCxnSpPr>
            <p:nvPr/>
          </p:nvCxnSpPr>
          <p:spPr>
            <a:xfrm flipV="1">
              <a:off x="7932596" y="1347381"/>
              <a:ext cx="1986233" cy="96182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exão Reta Unidirecional 363">
              <a:extLst>
                <a:ext uri="{FF2B5EF4-FFF2-40B4-BE49-F238E27FC236}">
                  <a16:creationId xmlns:a16="http://schemas.microsoft.com/office/drawing/2014/main" id="{9629F953-3C7E-C329-32DB-271D5E13DB3D}"/>
                </a:ext>
              </a:extLst>
            </p:cNvPr>
            <p:cNvCxnSpPr>
              <a:cxnSpLocks/>
              <a:stCxn id="92" idx="6"/>
              <a:endCxn id="161" idx="2"/>
            </p:cNvCxnSpPr>
            <p:nvPr/>
          </p:nvCxnSpPr>
          <p:spPr>
            <a:xfrm flipV="1">
              <a:off x="7932596" y="1347381"/>
              <a:ext cx="1986233" cy="128242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exão Reta Unidirecional 367">
              <a:extLst>
                <a:ext uri="{FF2B5EF4-FFF2-40B4-BE49-F238E27FC236}">
                  <a16:creationId xmlns:a16="http://schemas.microsoft.com/office/drawing/2014/main" id="{88219B5A-4632-21E1-C1A6-52A8BA995069}"/>
                </a:ext>
              </a:extLst>
            </p:cNvPr>
            <p:cNvCxnSpPr>
              <a:cxnSpLocks/>
              <a:stCxn id="90" idx="6"/>
              <a:endCxn id="161" idx="2"/>
            </p:cNvCxnSpPr>
            <p:nvPr/>
          </p:nvCxnSpPr>
          <p:spPr>
            <a:xfrm flipV="1">
              <a:off x="7932596" y="1347381"/>
              <a:ext cx="1986233" cy="160303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exão Reta Unidirecional 369">
              <a:extLst>
                <a:ext uri="{FF2B5EF4-FFF2-40B4-BE49-F238E27FC236}">
                  <a16:creationId xmlns:a16="http://schemas.microsoft.com/office/drawing/2014/main" id="{6F2C8196-C6FC-787B-0C78-35F07BDEFFD1}"/>
                </a:ext>
              </a:extLst>
            </p:cNvPr>
            <p:cNvCxnSpPr>
              <a:cxnSpLocks/>
              <a:stCxn id="88" idx="6"/>
              <a:endCxn id="161" idx="2"/>
            </p:cNvCxnSpPr>
            <p:nvPr/>
          </p:nvCxnSpPr>
          <p:spPr>
            <a:xfrm flipV="1">
              <a:off x="7932596" y="1347381"/>
              <a:ext cx="1986233" cy="192363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exão Reta Unidirecional 370">
              <a:extLst>
                <a:ext uri="{FF2B5EF4-FFF2-40B4-BE49-F238E27FC236}">
                  <a16:creationId xmlns:a16="http://schemas.microsoft.com/office/drawing/2014/main" id="{01A877BF-1F21-9944-75F5-C800B02DE2FE}"/>
                </a:ext>
              </a:extLst>
            </p:cNvPr>
            <p:cNvCxnSpPr>
              <a:cxnSpLocks/>
              <a:stCxn id="86" idx="6"/>
              <a:endCxn id="161" idx="2"/>
            </p:cNvCxnSpPr>
            <p:nvPr/>
          </p:nvCxnSpPr>
          <p:spPr>
            <a:xfrm flipV="1">
              <a:off x="7932596" y="1347381"/>
              <a:ext cx="1986233" cy="224424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CaixaDeTexto 380">
                <a:extLst>
                  <a:ext uri="{FF2B5EF4-FFF2-40B4-BE49-F238E27FC236}">
                    <a16:creationId xmlns:a16="http://schemas.microsoft.com/office/drawing/2014/main" id="{0E1E0D1F-020E-7F5F-4911-8D0F534E605A}"/>
                  </a:ext>
                </a:extLst>
              </p:cNvPr>
              <p:cNvSpPr txBox="1"/>
              <p:nvPr/>
            </p:nvSpPr>
            <p:spPr>
              <a:xfrm>
                <a:off x="6399777" y="5399973"/>
                <a:ext cx="2241620" cy="117262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i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pt-PT" sz="240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400" b="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PT" sz="2400" i="1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PT" sz="2400" b="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PT" sz="2400" b="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t-PT" sz="240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pt-PT" sz="2400" b="0" i="1" smtClean="0">
                              <a:ln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pt-PT" sz="2400" i="1" smtClean="0">
                                  <a:ln>
                                    <a:solidFill>
                                      <a:sysClr val="windowText" lastClr="000000"/>
                                    </a:solidFill>
                                  </a:ln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400" i="1">
                                  <a:ln>
                                    <a:solidFill>
                                      <a:sysClr val="windowText" lastClr="000000"/>
                                    </a:solidFill>
                                  </a:ln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pt-PT" sz="2400" i="1">
                                      <a:ln>
                                        <a:solidFill>
                                          <a:sysClr val="windowText" lastClr="000000"/>
                                        </a:solidFill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PT" sz="2400" i="1">
                                          <a:ln>
                                            <a:solidFill>
                                              <a:sysClr val="windowText" lastClr="000000"/>
                                            </a:solidFill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i="1">
                                          <a:ln>
                                            <a:solidFill>
                                              <a:sysClr val="windowText" lastClr="000000"/>
                                            </a:solidFill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400" i="1">
                                          <a:ln>
                                            <a:solidFill>
                                              <a:sysClr val="windowText" lastClr="000000"/>
                                            </a:solidFill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pt-PT" sz="2400" b="0" i="1" smtClean="0">
                                  <a:ln>
                                    <a:solidFill>
                                      <a:sysClr val="windowText" lastClr="000000"/>
                                    </a:solidFill>
                                  </a:ln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pt-PT" sz="2400" i="1">
                                      <a:ln>
                                        <a:solidFill>
                                          <a:sysClr val="windowText" lastClr="000000"/>
                                        </a:solidFill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PT" sz="2400" i="1">
                                          <a:ln>
                                            <a:solidFill>
                                              <a:sysClr val="windowText" lastClr="000000"/>
                                            </a:solidFill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i="1">
                                          <a:ln>
                                            <a:solidFill>
                                              <a:sysClr val="windowText" lastClr="000000"/>
                                            </a:solidFill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400" i="1">
                                          <a:ln>
                                            <a:solidFill>
                                              <a:sysClr val="windowText" lastClr="000000"/>
                                            </a:solidFill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GB" sz="2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81" name="CaixaDeTexto 380">
                <a:extLst>
                  <a:ext uri="{FF2B5EF4-FFF2-40B4-BE49-F238E27FC236}">
                    <a16:creationId xmlns:a16="http://schemas.microsoft.com/office/drawing/2014/main" id="{0E1E0D1F-020E-7F5F-4911-8D0F534E6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777" y="5399973"/>
                <a:ext cx="2241620" cy="11726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Chaveta à Esquerda 381">
            <a:extLst>
              <a:ext uri="{FF2B5EF4-FFF2-40B4-BE49-F238E27FC236}">
                <a16:creationId xmlns:a16="http://schemas.microsoft.com/office/drawing/2014/main" id="{0F24EE70-048D-2DB1-2899-24FA3ACD755E}"/>
              </a:ext>
            </a:extLst>
          </p:cNvPr>
          <p:cNvSpPr/>
          <p:nvPr/>
        </p:nvSpPr>
        <p:spPr>
          <a:xfrm rot="10800000">
            <a:off x="2947150" y="5287428"/>
            <a:ext cx="282273" cy="118008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CaixaDeTexto 382">
                <a:extLst>
                  <a:ext uri="{FF2B5EF4-FFF2-40B4-BE49-F238E27FC236}">
                    <a16:creationId xmlns:a16="http://schemas.microsoft.com/office/drawing/2014/main" id="{40F6A5B5-D4D0-2F71-325D-03181F25257D}"/>
                  </a:ext>
                </a:extLst>
              </p:cNvPr>
              <p:cNvSpPr txBox="1"/>
              <p:nvPr/>
            </p:nvSpPr>
            <p:spPr>
              <a:xfrm>
                <a:off x="1437149" y="5353238"/>
                <a:ext cx="17650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Space: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83" name="CaixaDeTexto 382">
                <a:extLst>
                  <a:ext uri="{FF2B5EF4-FFF2-40B4-BE49-F238E27FC236}">
                    <a16:creationId xmlns:a16="http://schemas.microsoft.com/office/drawing/2014/main" id="{40F6A5B5-D4D0-2F71-325D-03181F252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149" y="5353238"/>
                <a:ext cx="1765017" cy="400110"/>
              </a:xfrm>
              <a:prstGeom prst="rect">
                <a:avLst/>
              </a:prstGeom>
              <a:blipFill>
                <a:blip r:embed="rId29"/>
                <a:stretch>
                  <a:fillRect l="-3571"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CaixaDeTexto 383">
                <a:extLst>
                  <a:ext uri="{FF2B5EF4-FFF2-40B4-BE49-F238E27FC236}">
                    <a16:creationId xmlns:a16="http://schemas.microsoft.com/office/drawing/2014/main" id="{95079325-F19B-63B4-3BFC-E87C6C38DA24}"/>
                  </a:ext>
                </a:extLst>
              </p:cNvPr>
              <p:cNvSpPr txBox="1"/>
              <p:nvPr/>
            </p:nvSpPr>
            <p:spPr>
              <a:xfrm>
                <a:off x="1046231" y="5986288"/>
                <a:ext cx="2155935" cy="439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Time :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pt-P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84" name="CaixaDeTexto 383">
                <a:extLst>
                  <a:ext uri="{FF2B5EF4-FFF2-40B4-BE49-F238E27FC236}">
                    <a16:creationId xmlns:a16="http://schemas.microsoft.com/office/drawing/2014/main" id="{95079325-F19B-63B4-3BFC-E87C6C38D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231" y="5986288"/>
                <a:ext cx="2155935" cy="439736"/>
              </a:xfrm>
              <a:prstGeom prst="rect">
                <a:avLst/>
              </a:prstGeom>
              <a:blipFill>
                <a:blip r:embed="rId30"/>
                <a:stretch>
                  <a:fillRect l="-2924" t="-2857" b="-2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5" name="CaixaDeTexto 384">
            <a:extLst>
              <a:ext uri="{FF2B5EF4-FFF2-40B4-BE49-F238E27FC236}">
                <a16:creationId xmlns:a16="http://schemas.microsoft.com/office/drawing/2014/main" id="{54DC7778-AAA1-F760-2635-766976224A31}"/>
              </a:ext>
            </a:extLst>
          </p:cNvPr>
          <p:cNvSpPr txBox="1"/>
          <p:nvPr/>
        </p:nvSpPr>
        <p:spPr>
          <a:xfrm>
            <a:off x="8910199" y="5478455"/>
            <a:ext cx="42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7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381" grpId="0" animBg="1"/>
      <p:bldP spid="382" grpId="0" animBg="1"/>
      <p:bldP spid="383" grpId="0"/>
      <p:bldP spid="384" grpId="0"/>
      <p:bldP spid="3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C3136C1B-EE93-8794-ED3A-8FB1C1BFB332}"/>
              </a:ext>
            </a:extLst>
          </p:cNvPr>
          <p:cNvGrpSpPr/>
          <p:nvPr/>
        </p:nvGrpSpPr>
        <p:grpSpPr>
          <a:xfrm>
            <a:off x="1223681" y="1008829"/>
            <a:ext cx="711285" cy="2639165"/>
            <a:chOff x="1223681" y="1008829"/>
            <a:chExt cx="711285" cy="2639165"/>
          </a:xfrm>
        </p:grpSpPr>
        <p:grpSp>
          <p:nvGrpSpPr>
            <p:cNvPr id="158" name="Agrupar 157">
              <a:extLst>
                <a:ext uri="{FF2B5EF4-FFF2-40B4-BE49-F238E27FC236}">
                  <a16:creationId xmlns:a16="http://schemas.microsoft.com/office/drawing/2014/main" id="{48E3E254-E87F-0F81-1F8E-2B196F17FC5D}"/>
                </a:ext>
              </a:extLst>
            </p:cNvPr>
            <p:cNvGrpSpPr/>
            <p:nvPr/>
          </p:nvGrpSpPr>
          <p:grpSpPr>
            <a:xfrm>
              <a:off x="1223681" y="1008829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tângulo 24">
                    <a:extLst>
                      <a:ext uri="{FF2B5EF4-FFF2-40B4-BE49-F238E27FC236}">
                        <a16:creationId xmlns:a16="http://schemas.microsoft.com/office/drawing/2014/main" id="{9C793054-9049-EDCC-BF2C-CC62B87BBD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6842" t="-103448" r="-26316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D7D94F-4591-25A3-4D7E-9848F98B941F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Agrupar 161">
              <a:extLst>
                <a:ext uri="{FF2B5EF4-FFF2-40B4-BE49-F238E27FC236}">
                  <a16:creationId xmlns:a16="http://schemas.microsoft.com/office/drawing/2014/main" id="{5A4A0A06-2FF3-0346-8E0C-703F82242FC8}"/>
                </a:ext>
              </a:extLst>
            </p:cNvPr>
            <p:cNvGrpSpPr/>
            <p:nvPr/>
          </p:nvGrpSpPr>
          <p:grpSpPr>
            <a:xfrm>
              <a:off x="1223681" y="1329435"/>
              <a:ext cx="711285" cy="2318559"/>
              <a:chOff x="1223681" y="1329435"/>
              <a:chExt cx="711285" cy="231855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630E098-F701-DEEB-3B23-61C1821AEE0A}"/>
                  </a:ext>
                </a:extLst>
              </p:cNvPr>
              <p:cNvGrpSpPr/>
              <p:nvPr/>
            </p:nvGrpSpPr>
            <p:grpSpPr>
              <a:xfrm>
                <a:off x="1223681" y="1329435"/>
                <a:ext cx="711285" cy="394921"/>
                <a:chOff x="1379213" y="2836794"/>
                <a:chExt cx="711285" cy="394921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7A5AB00-54F3-BEFD-CA77-1399241EEEC7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24E21EFA-3B30-DD1D-C36F-CBF22A0A2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" name="Retângulo 8">
                      <a:extLst>
                        <a:ext uri="{FF2B5EF4-FFF2-40B4-BE49-F238E27FC236}">
                          <a16:creationId xmlns:a16="http://schemas.microsoft.com/office/drawing/2014/main" id="{B77AC41C-88D6-524E-A9D0-598A6DE509A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5B5CCF64-6DCE-E73C-4655-FFE5E4C5F590}"/>
                  </a:ext>
                </a:extLst>
              </p:cNvPr>
              <p:cNvGrpSpPr/>
              <p:nvPr/>
            </p:nvGrpSpPr>
            <p:grpSpPr>
              <a:xfrm>
                <a:off x="1223681" y="1650041"/>
                <a:ext cx="711285" cy="394921"/>
                <a:chOff x="1379213" y="2836794"/>
                <a:chExt cx="711285" cy="39492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42F3576-FFD3-33D8-3A15-32FD9CCB13E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tângulo 21">
                      <a:extLst>
                        <a:ext uri="{FF2B5EF4-FFF2-40B4-BE49-F238E27FC236}">
                          <a16:creationId xmlns:a16="http://schemas.microsoft.com/office/drawing/2014/main" id="{4B97ACA5-54CA-0AA6-90D0-F33AE3551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2658EC6B-9F08-1B47-AC4E-F9E2BDCBEC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0AA1AF4E-4C1D-40A0-6162-B0AE1E5D737F}"/>
                  </a:ext>
                </a:extLst>
              </p:cNvPr>
              <p:cNvGrpSpPr/>
              <p:nvPr/>
            </p:nvGrpSpPr>
            <p:grpSpPr>
              <a:xfrm>
                <a:off x="1223681" y="1970647"/>
                <a:ext cx="711285" cy="394921"/>
                <a:chOff x="1379213" y="2836794"/>
                <a:chExt cx="711285" cy="39492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881EB3D-9A7A-25F2-982C-785098FDA62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Retângulo 19">
                      <a:extLst>
                        <a:ext uri="{FF2B5EF4-FFF2-40B4-BE49-F238E27FC236}">
                          <a16:creationId xmlns:a16="http://schemas.microsoft.com/office/drawing/2014/main" id="{234E7E74-1062-3A3A-15DD-618F0E644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5" name="Retângulo 14">
                      <a:extLst>
                        <a:ext uri="{FF2B5EF4-FFF2-40B4-BE49-F238E27FC236}">
                          <a16:creationId xmlns:a16="http://schemas.microsoft.com/office/drawing/2014/main" id="{FC271F21-551F-9F41-869B-71684F04FB2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6842" t="-114815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3B4AF1B0-E372-2614-3887-A2F8116F38E5}"/>
                  </a:ext>
                </a:extLst>
              </p:cNvPr>
              <p:cNvGrpSpPr/>
              <p:nvPr/>
            </p:nvGrpSpPr>
            <p:grpSpPr>
              <a:xfrm>
                <a:off x="1223681" y="2291253"/>
                <a:ext cx="711285" cy="394921"/>
                <a:chOff x="1379213" y="2836794"/>
                <a:chExt cx="711285" cy="39492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26E5EFD-A0B4-5B49-6E94-567A2B4055FB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1E4A54CE-C468-B361-8978-EEB707CB0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8" name="Retângulo 17">
                      <a:extLst>
                        <a:ext uri="{FF2B5EF4-FFF2-40B4-BE49-F238E27FC236}">
                          <a16:creationId xmlns:a16="http://schemas.microsoft.com/office/drawing/2014/main" id="{29EA737D-C16B-C349-8F7E-A3AA221FC30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6842" t="-111111" r="-26316" b="-1814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41AEC2B4-34A4-09BC-93FA-A86E17AB465D}"/>
                  </a:ext>
                </a:extLst>
              </p:cNvPr>
              <p:cNvGrpSpPr/>
              <p:nvPr/>
            </p:nvGrpSpPr>
            <p:grpSpPr>
              <a:xfrm>
                <a:off x="1223681" y="2611859"/>
                <a:ext cx="711284" cy="394921"/>
                <a:chOff x="1379213" y="2836794"/>
                <a:chExt cx="711284" cy="394921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1B8C3B6-8E2F-896A-BBE5-D79A69951C42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tângulo 15">
                      <a:extLst>
                        <a:ext uri="{FF2B5EF4-FFF2-40B4-BE49-F238E27FC236}">
                          <a16:creationId xmlns:a16="http://schemas.microsoft.com/office/drawing/2014/main" id="{7415C85E-54F1-E071-FCC3-8B8E14840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101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1" name="Retângulo 20">
                      <a:extLst>
                        <a:ext uri="{FF2B5EF4-FFF2-40B4-BE49-F238E27FC236}">
                          <a16:creationId xmlns:a16="http://schemas.microsoft.com/office/drawing/2014/main" id="{73E73742-49EA-A54D-82C1-3285BB6EF5C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4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5CD70B49-88B1-EA90-3D40-3ADB19091DE1}"/>
                  </a:ext>
                </a:extLst>
              </p:cNvPr>
              <p:cNvGrpSpPr/>
              <p:nvPr/>
            </p:nvGrpSpPr>
            <p:grpSpPr>
              <a:xfrm>
                <a:off x="1223681" y="2932465"/>
                <a:ext cx="711285" cy="394921"/>
                <a:chOff x="1379213" y="2836794"/>
                <a:chExt cx="711285" cy="394921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8E8702-C13C-3D4B-6314-6BD1A1A7A439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Retângulo 13">
                      <a:extLst>
                        <a:ext uri="{FF2B5EF4-FFF2-40B4-BE49-F238E27FC236}">
                          <a16:creationId xmlns:a16="http://schemas.microsoft.com/office/drawing/2014/main" id="{F31F2D60-DA15-EA68-02AE-A3B8F3AA1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Retângulo 23">
                      <a:extLst>
                        <a:ext uri="{FF2B5EF4-FFF2-40B4-BE49-F238E27FC236}">
                          <a16:creationId xmlns:a16="http://schemas.microsoft.com/office/drawing/2014/main" id="{AE7D7D8F-8D3C-6844-83B5-EC493E71A4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6842" t="-107143" r="-26316" b="-17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6C4E38B7-A0BF-2A06-A34C-B6827416C230}"/>
                  </a:ext>
                </a:extLst>
              </p:cNvPr>
              <p:cNvGrpSpPr/>
              <p:nvPr/>
            </p:nvGrpSpPr>
            <p:grpSpPr>
              <a:xfrm>
                <a:off x="1223681" y="3253073"/>
                <a:ext cx="711285" cy="394921"/>
                <a:chOff x="1379213" y="2836794"/>
                <a:chExt cx="711285" cy="39492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79E2C2-28D4-CDCB-6F50-A16E3C8D740E}"/>
                    </a:ext>
                  </a:extLst>
                </p:cNvPr>
                <p:cNvSpPr/>
                <p:nvPr/>
              </p:nvSpPr>
              <p:spPr>
                <a:xfrm>
                  <a:off x="1678488" y="3118981"/>
                  <a:ext cx="112734" cy="1127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tângulo 11">
                      <a:extLst>
                        <a:ext uri="{FF2B5EF4-FFF2-40B4-BE49-F238E27FC236}">
                          <a16:creationId xmlns:a16="http://schemas.microsoft.com/office/drawing/2014/main" id="{D260B018-3A5A-F71C-3BEC-4FAE52FEB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P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7" name="Retângulo 26">
                      <a:extLst>
                        <a:ext uri="{FF2B5EF4-FFF2-40B4-BE49-F238E27FC236}">
                          <a16:creationId xmlns:a16="http://schemas.microsoft.com/office/drawing/2014/main" id="{DD73E600-E4D5-8343-9EBD-96AB80456EE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79213" y="2836794"/>
                      <a:ext cx="711285" cy="3385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6842" t="-107143" r="-26316" b="-17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A4E8EB5-C8BD-79CD-0E4E-809667349AE0}"/>
              </a:ext>
            </a:extLst>
          </p:cNvPr>
          <p:cNvGrpSpPr/>
          <p:nvPr/>
        </p:nvGrpSpPr>
        <p:grpSpPr>
          <a:xfrm>
            <a:off x="3322649" y="1008829"/>
            <a:ext cx="711285" cy="2639165"/>
            <a:chOff x="1912613" y="2523644"/>
            <a:chExt cx="711285" cy="263916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E27D1EA0-A30C-1B41-C054-F3851569AB0F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DD6617FA-01A2-9A48-065A-ABF02A8091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6842" t="-110714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CFFF0BA-E1DD-779B-C4E7-3A95CFCD809C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08754FE-258A-06AE-03AF-9B1A0CF4356B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A854261-60C0-BA04-68E9-13BD77870B4B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tângulo 48">
                    <a:extLst>
                      <a:ext uri="{FF2B5EF4-FFF2-40B4-BE49-F238E27FC236}">
                        <a16:creationId xmlns:a16="http://schemas.microsoft.com/office/drawing/2014/main" id="{1CCC4DCE-DC14-5B4F-5C8B-0E3F9C2D97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D9707F25-4D4E-6B74-92A9-FFA11F155ACD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CF016AD-06D6-3AF1-2E65-7BA92653002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tângulo 46">
                    <a:extLst>
                      <a:ext uri="{FF2B5EF4-FFF2-40B4-BE49-F238E27FC236}">
                        <a16:creationId xmlns:a16="http://schemas.microsoft.com/office/drawing/2014/main" id="{627FE919-1229-C3B3-162A-05A65AE71A3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4165DF91-C19D-3C69-38CB-55404DE4A9E9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5" name="Retângulo 44">
                    <a:extLst>
                      <a:ext uri="{FF2B5EF4-FFF2-40B4-BE49-F238E27FC236}">
                        <a16:creationId xmlns:a16="http://schemas.microsoft.com/office/drawing/2014/main" id="{05BD7F57-AC69-A427-8B6C-43C5EADE55D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5D226F-5E73-66CC-F0A1-9D25FE45694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427B42A-E3B4-FD4C-3353-F1C2436BBA6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1FEB8F4-001D-725C-C1D7-1216C241843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>
                    <a:extLst>
                      <a:ext uri="{FF2B5EF4-FFF2-40B4-BE49-F238E27FC236}">
                        <a16:creationId xmlns:a16="http://schemas.microsoft.com/office/drawing/2014/main" id="{F35819C0-44C3-D116-7ECA-523E87388FB5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056BDD2-07B2-C7C6-119B-F56C1A0F3D5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BD4108B-7F17-F7D7-8FC3-1CDDCCDDB98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tângulo 40">
                    <a:extLst>
                      <a:ext uri="{FF2B5EF4-FFF2-40B4-BE49-F238E27FC236}">
                        <a16:creationId xmlns:a16="http://schemas.microsoft.com/office/drawing/2014/main" id="{4B5B2EB8-568D-7E53-33F0-E9D2A470D00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B7B97BED-DB1B-391C-4602-AAADDE323DAE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197142-0691-2582-F02E-18058CA13DA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tângulo 38">
                    <a:extLst>
                      <a:ext uri="{FF2B5EF4-FFF2-40B4-BE49-F238E27FC236}">
                        <a16:creationId xmlns:a16="http://schemas.microsoft.com/office/drawing/2014/main" id="{A47B3117-69E7-7F34-CA7A-A947CFFD06E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039E92F4-98D0-F3B7-BFC4-85DDC195E9DD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tângulo 36">
                    <a:extLst>
                      <a:ext uri="{FF2B5EF4-FFF2-40B4-BE49-F238E27FC236}">
                        <a16:creationId xmlns:a16="http://schemas.microsoft.com/office/drawing/2014/main" id="{E470F485-75A8-D5AA-1A97-24BBBAEE9B8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DD375F-FFEF-970E-430D-C3C8087C99B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E8AFF1D-B762-F05C-4B62-F33AFCCA34D0}"/>
              </a:ext>
            </a:extLst>
          </p:cNvPr>
          <p:cNvGrpSpPr/>
          <p:nvPr/>
        </p:nvGrpSpPr>
        <p:grpSpPr>
          <a:xfrm>
            <a:off x="5421618" y="1008829"/>
            <a:ext cx="711285" cy="2639165"/>
            <a:chOff x="1912613" y="2523644"/>
            <a:chExt cx="711285" cy="2639165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87EE7E81-6FC5-BD96-5387-BD0572AF5B5C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6" name="Retângulo 75">
                    <a:extLst>
                      <a:ext uri="{FF2B5EF4-FFF2-40B4-BE49-F238E27FC236}">
                        <a16:creationId xmlns:a16="http://schemas.microsoft.com/office/drawing/2014/main" id="{910D2442-04E5-6455-C6A1-67EDAE54333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088" t="-110714" r="-28070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F798447-158C-87E3-6BF5-6734CF2CC6B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E6CA238A-DE52-99B8-C2B9-EB51EEF35B52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5EA468C-0763-AC29-80FB-2EA65F7CFD07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tângulo 73">
                    <a:extLst>
                      <a:ext uri="{FF2B5EF4-FFF2-40B4-BE49-F238E27FC236}">
                        <a16:creationId xmlns:a16="http://schemas.microsoft.com/office/drawing/2014/main" id="{ABF40850-BB56-D53C-6C38-DFAD693B30A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5FD530ED-B8E0-FF01-A12A-F8CC1772E73F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9D80134-9576-DEE2-EDC4-AFABC219FFF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tângulo 71">
                    <a:extLst>
                      <a:ext uri="{FF2B5EF4-FFF2-40B4-BE49-F238E27FC236}">
                        <a16:creationId xmlns:a16="http://schemas.microsoft.com/office/drawing/2014/main" id="{BE4D813F-9497-8B39-2175-26590B24918D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9310C895-1332-3CAB-60A9-0AE4218365A2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5DBFC16-36F9-C912-ACB9-28A08061332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tângulo 69">
                    <a:extLst>
                      <a:ext uri="{FF2B5EF4-FFF2-40B4-BE49-F238E27FC236}">
                        <a16:creationId xmlns:a16="http://schemas.microsoft.com/office/drawing/2014/main" id="{15A9CED5-277C-8390-F079-E3DA74C7624A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D86CDC8B-5D34-DF8F-81CA-4CEEE244232E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0B714D2-D6B2-65FE-D2FD-B8CA2D56473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tângulo 67">
                    <a:extLst>
                      <a:ext uri="{FF2B5EF4-FFF2-40B4-BE49-F238E27FC236}">
                        <a16:creationId xmlns:a16="http://schemas.microsoft.com/office/drawing/2014/main" id="{6C4AAB08-E95B-65FC-6D52-F7F19D2207D2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BEF1E30D-A042-D871-AECC-A824B3A63998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6B76AD7-F6A4-1736-A91D-ED61CB13BC20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ângulo 65">
                    <a:extLst>
                      <a:ext uri="{FF2B5EF4-FFF2-40B4-BE49-F238E27FC236}">
                        <a16:creationId xmlns:a16="http://schemas.microsoft.com/office/drawing/2014/main" id="{110C4AA5-23BE-0FC1-109F-1351989ADE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E8D2661E-26B1-FBF7-624A-73CB2CAFC8C2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91C0882-F670-730F-789F-5EAB08A766D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tângulo 63">
                    <a:extLst>
                      <a:ext uri="{FF2B5EF4-FFF2-40B4-BE49-F238E27FC236}">
                        <a16:creationId xmlns:a16="http://schemas.microsoft.com/office/drawing/2014/main" id="{C424A7FE-4688-AD87-55E4-0F5E8E098E0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EF09258-B32E-B4BF-CAF8-778B94A6E287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E5A448-C6C7-6F16-83D1-025E21204A0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tângulo 61">
                    <a:extLst>
                      <a:ext uri="{FF2B5EF4-FFF2-40B4-BE49-F238E27FC236}">
                        <a16:creationId xmlns:a16="http://schemas.microsoft.com/office/drawing/2014/main" id="{C4F41200-39C2-0B43-8569-C97289CB1A16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03A7442-6966-3DF0-BE62-8692AA904079}"/>
              </a:ext>
            </a:extLst>
          </p:cNvPr>
          <p:cNvGrpSpPr/>
          <p:nvPr/>
        </p:nvGrpSpPr>
        <p:grpSpPr>
          <a:xfrm>
            <a:off x="7520587" y="1008829"/>
            <a:ext cx="711285" cy="2639165"/>
            <a:chOff x="1912613" y="2523644"/>
            <a:chExt cx="711285" cy="263916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89B52E2A-1F47-957D-06B0-757153D369D3}"/>
                </a:ext>
              </a:extLst>
            </p:cNvPr>
            <p:cNvGrpSpPr/>
            <p:nvPr/>
          </p:nvGrpSpPr>
          <p:grpSpPr>
            <a:xfrm>
              <a:off x="1912613" y="2523644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tângulo 100">
                    <a:extLst>
                      <a:ext uri="{FF2B5EF4-FFF2-40B4-BE49-F238E27FC236}">
                        <a16:creationId xmlns:a16="http://schemas.microsoft.com/office/drawing/2014/main" id="{6A3DFE9C-85E7-D2E8-24CB-60392E82093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tângulo 80">
                    <a:extLst>
                      <a:ext uri="{FF2B5EF4-FFF2-40B4-BE49-F238E27FC236}">
                        <a16:creationId xmlns:a16="http://schemas.microsoft.com/office/drawing/2014/main" id="{14469377-AA62-3145-BA8E-EF3C7EDFC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097B657-A733-0F56-5CD1-83D6ED8B7E33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id="{10C1E2FB-71BF-6C1D-069E-296D5FBE25EE}"/>
                </a:ext>
              </a:extLst>
            </p:cNvPr>
            <p:cNvGrpSpPr/>
            <p:nvPr/>
          </p:nvGrpSpPr>
          <p:grpSpPr>
            <a:xfrm>
              <a:off x="1912613" y="2844250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tângulo 98">
                    <a:extLst>
                      <a:ext uri="{FF2B5EF4-FFF2-40B4-BE49-F238E27FC236}">
                        <a16:creationId xmlns:a16="http://schemas.microsoft.com/office/drawing/2014/main" id="{50449887-2F04-98D3-2B23-BC9D1558BFE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Retângulo 78">
                    <a:extLst>
                      <a:ext uri="{FF2B5EF4-FFF2-40B4-BE49-F238E27FC236}">
                        <a16:creationId xmlns:a16="http://schemas.microsoft.com/office/drawing/2014/main" id="{29A1DBBC-738B-EF4A-B8C5-2CD98E0F77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FE355B7-C591-A424-2EC7-6D18FE7FA8C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C6FB88AD-C7AA-A588-715F-2CB29EAC3789}"/>
                </a:ext>
              </a:extLst>
            </p:cNvPr>
            <p:cNvGrpSpPr/>
            <p:nvPr/>
          </p:nvGrpSpPr>
          <p:grpSpPr>
            <a:xfrm>
              <a:off x="1912613" y="3164856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tângulo 96">
                    <a:extLst>
                      <a:ext uri="{FF2B5EF4-FFF2-40B4-BE49-F238E27FC236}">
                        <a16:creationId xmlns:a16="http://schemas.microsoft.com/office/drawing/2014/main" id="{683BB7F3-A904-C5BD-812D-0201DB61E88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7CDACFC-1374-D39D-1411-EC6DE84422E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177DA4EF-D3D8-5690-04A4-A2D0392DA895}"/>
                </a:ext>
              </a:extLst>
            </p:cNvPr>
            <p:cNvGrpSpPr/>
            <p:nvPr/>
          </p:nvGrpSpPr>
          <p:grpSpPr>
            <a:xfrm>
              <a:off x="1912613" y="3485462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tângulo 94">
                    <a:extLst>
                      <a:ext uri="{FF2B5EF4-FFF2-40B4-BE49-F238E27FC236}">
                        <a16:creationId xmlns:a16="http://schemas.microsoft.com/office/drawing/2014/main" id="{720BCE5F-3F31-16AB-AA47-CC44FADA56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68EA59-8A51-51C4-3978-4690AB69937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1DF79153-B4AC-FA00-7402-A4EAD750B80D}"/>
                </a:ext>
              </a:extLst>
            </p:cNvPr>
            <p:cNvGrpSpPr/>
            <p:nvPr/>
          </p:nvGrpSpPr>
          <p:grpSpPr>
            <a:xfrm>
              <a:off x="1912613" y="3806068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tângulo 92">
                    <a:extLst>
                      <a:ext uri="{FF2B5EF4-FFF2-40B4-BE49-F238E27FC236}">
                        <a16:creationId xmlns:a16="http://schemas.microsoft.com/office/drawing/2014/main" id="{482F0F20-F0EC-1DEF-D68D-CBB4944A5BA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B5F7298-7180-C9F3-079D-E3D159C6FB66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7DBBF77A-FB9B-CC51-0D1B-0E2ED7505582}"/>
                </a:ext>
              </a:extLst>
            </p:cNvPr>
            <p:cNvGrpSpPr/>
            <p:nvPr/>
          </p:nvGrpSpPr>
          <p:grpSpPr>
            <a:xfrm>
              <a:off x="1912613" y="4126674"/>
              <a:ext cx="711284" cy="394921"/>
              <a:chOff x="1379213" y="2836794"/>
              <a:chExt cx="711284" cy="394921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7D1AC86-2EB3-7955-CD48-CA56AC355E38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tângulo 90">
                    <a:extLst>
                      <a:ext uri="{FF2B5EF4-FFF2-40B4-BE49-F238E27FC236}">
                        <a16:creationId xmlns:a16="http://schemas.microsoft.com/office/drawing/2014/main" id="{00D07F97-E5AE-ABD5-578A-7DFADD3C5FB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1B86DCB7-97E8-558A-DA7D-1388D7B455DD}"/>
                </a:ext>
              </a:extLst>
            </p:cNvPr>
            <p:cNvGrpSpPr/>
            <p:nvPr/>
          </p:nvGrpSpPr>
          <p:grpSpPr>
            <a:xfrm>
              <a:off x="1912613" y="4447280"/>
              <a:ext cx="711285" cy="394921"/>
              <a:chOff x="1379213" y="2836794"/>
              <a:chExt cx="711285" cy="394921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A180DF-A1E9-70F3-C37A-5F28A9FE9005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tângulo 88">
                    <a:extLst>
                      <a:ext uri="{FF2B5EF4-FFF2-40B4-BE49-F238E27FC236}">
                        <a16:creationId xmlns:a16="http://schemas.microsoft.com/office/drawing/2014/main" id="{7F6B9939-76B5-8901-A59D-2DA179D67D24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6AB5F04C-92F5-0321-08C5-7CD49DD4B39E}"/>
                </a:ext>
              </a:extLst>
            </p:cNvPr>
            <p:cNvGrpSpPr/>
            <p:nvPr/>
          </p:nvGrpSpPr>
          <p:grpSpPr>
            <a:xfrm>
              <a:off x="1912613" y="4767888"/>
              <a:ext cx="711285" cy="394921"/>
              <a:chOff x="1379213" y="2836794"/>
              <a:chExt cx="711285" cy="394921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D2EE320-EC9B-FFBC-B5A6-8B33DD79730A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tângulo 86">
                    <a:extLst>
                      <a:ext uri="{FF2B5EF4-FFF2-40B4-BE49-F238E27FC236}">
                        <a16:creationId xmlns:a16="http://schemas.microsoft.com/office/drawing/2014/main" id="{7FCD1BBD-CF01-61F3-8F56-0696DFA1E21F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CC5763A-BFC7-CFBF-FF03-29FCC30B2EEE}"/>
              </a:ext>
            </a:extLst>
          </p:cNvPr>
          <p:cNvGrpSpPr/>
          <p:nvPr/>
        </p:nvGrpSpPr>
        <p:grpSpPr>
          <a:xfrm>
            <a:off x="2040655" y="4475497"/>
            <a:ext cx="7473210" cy="1181204"/>
            <a:chOff x="2146345" y="4538308"/>
            <a:chExt cx="7473210" cy="1181204"/>
          </a:xfrm>
        </p:grpSpPr>
        <p:cxnSp>
          <p:nvCxnSpPr>
            <p:cNvPr id="157" name="Conexão Reta 156">
              <a:extLst>
                <a:ext uri="{FF2B5EF4-FFF2-40B4-BE49-F238E27FC236}">
                  <a16:creationId xmlns:a16="http://schemas.microsoft.com/office/drawing/2014/main" id="{7C03AF85-A8A2-52F3-7408-5C2E4DC0935A}"/>
                </a:ext>
              </a:extLst>
            </p:cNvPr>
            <p:cNvCxnSpPr>
              <a:cxnSpLocks/>
            </p:cNvCxnSpPr>
            <p:nvPr/>
          </p:nvCxnSpPr>
          <p:spPr>
            <a:xfrm>
              <a:off x="2146345" y="5527157"/>
              <a:ext cx="747320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xão Reta 155">
              <a:extLst>
                <a:ext uri="{FF2B5EF4-FFF2-40B4-BE49-F238E27FC236}">
                  <a16:creationId xmlns:a16="http://schemas.microsoft.com/office/drawing/2014/main" id="{BB521824-5A3F-8617-AFA3-53FD9A1876B2}"/>
                </a:ext>
              </a:extLst>
            </p:cNvPr>
            <p:cNvCxnSpPr>
              <a:cxnSpLocks/>
            </p:cNvCxnSpPr>
            <p:nvPr/>
          </p:nvCxnSpPr>
          <p:spPr>
            <a:xfrm>
              <a:off x="2146345" y="5136206"/>
              <a:ext cx="747320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xão Reta 135">
              <a:extLst>
                <a:ext uri="{FF2B5EF4-FFF2-40B4-BE49-F238E27FC236}">
                  <a16:creationId xmlns:a16="http://schemas.microsoft.com/office/drawing/2014/main" id="{4B151921-D12F-5261-7D7C-ACA6BBF54799}"/>
                </a:ext>
              </a:extLst>
            </p:cNvPr>
            <p:cNvCxnSpPr>
              <a:cxnSpLocks/>
            </p:cNvCxnSpPr>
            <p:nvPr/>
          </p:nvCxnSpPr>
          <p:spPr>
            <a:xfrm>
              <a:off x="2146346" y="4722974"/>
              <a:ext cx="7473209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Agrupar 136">
              <a:extLst>
                <a:ext uri="{FF2B5EF4-FFF2-40B4-BE49-F238E27FC236}">
                  <a16:creationId xmlns:a16="http://schemas.microsoft.com/office/drawing/2014/main" id="{CAD9FC7C-84AA-7760-8E93-8FE1DB8EB5EE}"/>
                </a:ext>
              </a:extLst>
            </p:cNvPr>
            <p:cNvGrpSpPr/>
            <p:nvPr/>
          </p:nvGrpSpPr>
          <p:grpSpPr>
            <a:xfrm>
              <a:off x="2439088" y="4538308"/>
              <a:ext cx="407862" cy="1181204"/>
              <a:chOff x="2739586" y="3406104"/>
              <a:chExt cx="407862" cy="1181204"/>
            </a:xfrm>
          </p:grpSpPr>
          <p:sp>
            <p:nvSpPr>
              <p:cNvPr id="152" name="CaixaDeTexto 151">
                <a:extLst>
                  <a:ext uri="{FF2B5EF4-FFF2-40B4-BE49-F238E27FC236}">
                    <a16:creationId xmlns:a16="http://schemas.microsoft.com/office/drawing/2014/main" id="{F93971E4-3700-40D2-3637-8A823259193B}"/>
                  </a:ext>
                </a:extLst>
              </p:cNvPr>
              <p:cNvSpPr txBox="1"/>
              <p:nvPr/>
            </p:nvSpPr>
            <p:spPr>
              <a:xfrm>
                <a:off x="2743687" y="3406104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153" name="CaixaDeTexto 152">
                <a:extLst>
                  <a:ext uri="{FF2B5EF4-FFF2-40B4-BE49-F238E27FC236}">
                    <a16:creationId xmlns:a16="http://schemas.microsoft.com/office/drawing/2014/main" id="{6AEE516E-31F3-D9B1-6927-3A8232A405FF}"/>
                  </a:ext>
                </a:extLst>
              </p:cNvPr>
              <p:cNvSpPr txBox="1"/>
              <p:nvPr/>
            </p:nvSpPr>
            <p:spPr>
              <a:xfrm>
                <a:off x="2743686" y="3816586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  <p:sp>
            <p:nvSpPr>
              <p:cNvPr id="154" name="CaixaDeTexto 153">
                <a:extLst>
                  <a:ext uri="{FF2B5EF4-FFF2-40B4-BE49-F238E27FC236}">
                    <a16:creationId xmlns:a16="http://schemas.microsoft.com/office/drawing/2014/main" id="{C4AB3548-86D3-3353-F0B7-38CB7E84AEA7}"/>
                  </a:ext>
                </a:extLst>
              </p:cNvPr>
              <p:cNvSpPr txBox="1"/>
              <p:nvPr/>
            </p:nvSpPr>
            <p:spPr>
              <a:xfrm>
                <a:off x="2739586" y="4217976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</p:grpSp>
        <p:grpSp>
          <p:nvGrpSpPr>
            <p:cNvPr id="138" name="Agrupar 137">
              <a:extLst>
                <a:ext uri="{FF2B5EF4-FFF2-40B4-BE49-F238E27FC236}">
                  <a16:creationId xmlns:a16="http://schemas.microsoft.com/office/drawing/2014/main" id="{9719E107-52E6-29FF-FF96-AACAC03C6A76}"/>
                </a:ext>
              </a:extLst>
            </p:cNvPr>
            <p:cNvGrpSpPr/>
            <p:nvPr/>
          </p:nvGrpSpPr>
          <p:grpSpPr>
            <a:xfrm>
              <a:off x="4591135" y="4538308"/>
              <a:ext cx="407862" cy="1181204"/>
              <a:chOff x="3598282" y="3417793"/>
              <a:chExt cx="407862" cy="1181204"/>
            </a:xfrm>
          </p:grpSpPr>
          <p:sp>
            <p:nvSpPr>
              <p:cNvPr id="149" name="CaixaDeTexto 148">
                <a:extLst>
                  <a:ext uri="{FF2B5EF4-FFF2-40B4-BE49-F238E27FC236}">
                    <a16:creationId xmlns:a16="http://schemas.microsoft.com/office/drawing/2014/main" id="{00C7B92B-EB71-7DDA-F7AD-7B2D4F888EF2}"/>
                  </a:ext>
                </a:extLst>
              </p:cNvPr>
              <p:cNvSpPr txBox="1"/>
              <p:nvPr/>
            </p:nvSpPr>
            <p:spPr>
              <a:xfrm>
                <a:off x="3602383" y="3417793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150" name="CaixaDeTexto 149">
                <a:extLst>
                  <a:ext uri="{FF2B5EF4-FFF2-40B4-BE49-F238E27FC236}">
                    <a16:creationId xmlns:a16="http://schemas.microsoft.com/office/drawing/2014/main" id="{6AE12C3A-5EB6-0BB6-4532-54B20E3FE8B8}"/>
                  </a:ext>
                </a:extLst>
              </p:cNvPr>
              <p:cNvSpPr txBox="1"/>
              <p:nvPr/>
            </p:nvSpPr>
            <p:spPr>
              <a:xfrm>
                <a:off x="3602382" y="3828275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151" name="CaixaDeTexto 150">
                <a:extLst>
                  <a:ext uri="{FF2B5EF4-FFF2-40B4-BE49-F238E27FC236}">
                    <a16:creationId xmlns:a16="http://schemas.microsoft.com/office/drawing/2014/main" id="{9ADB9D1F-230A-635E-B09A-9976337F9BDF}"/>
                  </a:ext>
                </a:extLst>
              </p:cNvPr>
              <p:cNvSpPr txBox="1"/>
              <p:nvPr/>
            </p:nvSpPr>
            <p:spPr>
              <a:xfrm>
                <a:off x="3598282" y="4229665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</p:grpSp>
        <p:grpSp>
          <p:nvGrpSpPr>
            <p:cNvPr id="139" name="Agrupar 138">
              <a:extLst>
                <a:ext uri="{FF2B5EF4-FFF2-40B4-BE49-F238E27FC236}">
                  <a16:creationId xmlns:a16="http://schemas.microsoft.com/office/drawing/2014/main" id="{3ACBBD47-D500-D619-00AA-AC79C137ACC5}"/>
                </a:ext>
              </a:extLst>
            </p:cNvPr>
            <p:cNvGrpSpPr/>
            <p:nvPr/>
          </p:nvGrpSpPr>
          <p:grpSpPr>
            <a:xfrm>
              <a:off x="6743182" y="4538308"/>
              <a:ext cx="407862" cy="1181204"/>
              <a:chOff x="4452877" y="3406586"/>
              <a:chExt cx="407862" cy="1181204"/>
            </a:xfrm>
          </p:grpSpPr>
          <p:sp>
            <p:nvSpPr>
              <p:cNvPr id="146" name="CaixaDeTexto 145">
                <a:extLst>
                  <a:ext uri="{FF2B5EF4-FFF2-40B4-BE49-F238E27FC236}">
                    <a16:creationId xmlns:a16="http://schemas.microsoft.com/office/drawing/2014/main" id="{A6B78B4C-2E27-EC81-0AA9-619841EC2990}"/>
                  </a:ext>
                </a:extLst>
              </p:cNvPr>
              <p:cNvSpPr txBox="1"/>
              <p:nvPr/>
            </p:nvSpPr>
            <p:spPr>
              <a:xfrm>
                <a:off x="4456978" y="3406586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147" name="CaixaDeTexto 146">
                <a:extLst>
                  <a:ext uri="{FF2B5EF4-FFF2-40B4-BE49-F238E27FC236}">
                    <a16:creationId xmlns:a16="http://schemas.microsoft.com/office/drawing/2014/main" id="{F1D68830-74BC-FD66-3A78-EABCF08028B1}"/>
                  </a:ext>
                </a:extLst>
              </p:cNvPr>
              <p:cNvSpPr txBox="1"/>
              <p:nvPr/>
            </p:nvSpPr>
            <p:spPr>
              <a:xfrm>
                <a:off x="4456977" y="381706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X</a:t>
                </a:r>
              </a:p>
            </p:txBody>
          </p:sp>
          <p:sp>
            <p:nvSpPr>
              <p:cNvPr id="148" name="CaixaDeTexto 147">
                <a:extLst>
                  <a:ext uri="{FF2B5EF4-FFF2-40B4-BE49-F238E27FC236}">
                    <a16:creationId xmlns:a16="http://schemas.microsoft.com/office/drawing/2014/main" id="{A3384573-48B9-3286-0E68-26FFDBE45999}"/>
                  </a:ext>
                </a:extLst>
              </p:cNvPr>
              <p:cNvSpPr txBox="1"/>
              <p:nvPr/>
            </p:nvSpPr>
            <p:spPr>
              <a:xfrm>
                <a:off x="4452877" y="421845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</p:grp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FEDB34A8-FE3C-ABA4-0892-FAEDCD90E0CE}"/>
                </a:ext>
              </a:extLst>
            </p:cNvPr>
            <p:cNvGrpSpPr/>
            <p:nvPr/>
          </p:nvGrpSpPr>
          <p:grpSpPr>
            <a:xfrm>
              <a:off x="8895230" y="4538308"/>
              <a:ext cx="407862" cy="1181204"/>
              <a:chOff x="4452877" y="3406586"/>
              <a:chExt cx="407862" cy="1181204"/>
            </a:xfrm>
          </p:grpSpPr>
          <p:sp>
            <p:nvSpPr>
              <p:cNvPr id="143" name="CaixaDeTexto 142">
                <a:extLst>
                  <a:ext uri="{FF2B5EF4-FFF2-40B4-BE49-F238E27FC236}">
                    <a16:creationId xmlns:a16="http://schemas.microsoft.com/office/drawing/2014/main" id="{CF4F3D0C-9C42-5D0B-D9F0-74F6F1FD5E9C}"/>
                  </a:ext>
                </a:extLst>
              </p:cNvPr>
              <p:cNvSpPr txBox="1"/>
              <p:nvPr/>
            </p:nvSpPr>
            <p:spPr>
              <a:xfrm>
                <a:off x="4456978" y="3406586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</a:t>
                </a:r>
              </a:p>
            </p:txBody>
          </p:sp>
          <p:sp>
            <p:nvSpPr>
              <p:cNvPr id="144" name="CaixaDeTexto 143">
                <a:extLst>
                  <a:ext uri="{FF2B5EF4-FFF2-40B4-BE49-F238E27FC236}">
                    <a16:creationId xmlns:a16="http://schemas.microsoft.com/office/drawing/2014/main" id="{C8CF7471-DC90-DDAD-65C1-6E6070EE0A87}"/>
                  </a:ext>
                </a:extLst>
              </p:cNvPr>
              <p:cNvSpPr txBox="1"/>
              <p:nvPr/>
            </p:nvSpPr>
            <p:spPr>
              <a:xfrm>
                <a:off x="4456977" y="3817068"/>
                <a:ext cx="403761" cy="369332"/>
              </a:xfrm>
              <a:prstGeom prst="rect">
                <a:avLst/>
              </a:prstGeom>
              <a:solidFill>
                <a:srgbClr val="3D7A6E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</a:t>
                </a:r>
              </a:p>
            </p:txBody>
          </p:sp>
          <p:sp>
            <p:nvSpPr>
              <p:cNvPr id="145" name="CaixaDeTexto 144">
                <a:extLst>
                  <a:ext uri="{FF2B5EF4-FFF2-40B4-BE49-F238E27FC236}">
                    <a16:creationId xmlns:a16="http://schemas.microsoft.com/office/drawing/2014/main" id="{D54A68AF-2731-7DAE-C746-0F938441051D}"/>
                  </a:ext>
                </a:extLst>
              </p:cNvPr>
              <p:cNvSpPr txBox="1"/>
              <p:nvPr/>
            </p:nvSpPr>
            <p:spPr>
              <a:xfrm>
                <a:off x="4452877" y="4218458"/>
                <a:ext cx="403761" cy="3693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</p:grp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0FA5A2F6-98BC-39E7-25DB-32410CF98ECB}"/>
              </a:ext>
            </a:extLst>
          </p:cNvPr>
          <p:cNvGrpSpPr/>
          <p:nvPr/>
        </p:nvGrpSpPr>
        <p:grpSpPr>
          <a:xfrm>
            <a:off x="9619554" y="1008827"/>
            <a:ext cx="711286" cy="2639167"/>
            <a:chOff x="9619554" y="1008827"/>
            <a:chExt cx="711286" cy="2639167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09D40CB-9014-5048-6804-D7DC9FD33695}"/>
                </a:ext>
              </a:extLst>
            </p:cNvPr>
            <p:cNvGrpSpPr/>
            <p:nvPr/>
          </p:nvGrpSpPr>
          <p:grpSpPr>
            <a:xfrm>
              <a:off x="9619555" y="1329435"/>
              <a:ext cx="711285" cy="394921"/>
              <a:chOff x="1379213" y="2836794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4" name="Retângulo 123">
                    <a:extLst>
                      <a:ext uri="{FF2B5EF4-FFF2-40B4-BE49-F238E27FC236}">
                        <a16:creationId xmlns:a16="http://schemas.microsoft.com/office/drawing/2014/main" id="{961038F7-2E9A-D239-B510-395551E167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C8A15BD-41BE-48FF-5CAC-450DA842B3A1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F1A6A008-9B6F-FFC2-0548-A49ED3A3EAFA}"/>
                </a:ext>
              </a:extLst>
            </p:cNvPr>
            <p:cNvGrpSpPr/>
            <p:nvPr/>
          </p:nvGrpSpPr>
          <p:grpSpPr>
            <a:xfrm>
              <a:off x="9619555" y="1650041"/>
              <a:ext cx="711285" cy="394921"/>
              <a:chOff x="1379213" y="2836794"/>
              <a:chExt cx="711285" cy="39492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4C28D1A7-8FDD-8EF8-13E8-802C0A8D3F8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tângulo 121">
                    <a:extLst>
                      <a:ext uri="{FF2B5EF4-FFF2-40B4-BE49-F238E27FC236}">
                        <a16:creationId xmlns:a16="http://schemas.microsoft.com/office/drawing/2014/main" id="{58490AE0-6E54-F02B-1996-A12C9ACA81F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D4FE51A0-B402-A849-803F-60F7F95F75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15787A0-9E2F-82E8-9C77-80BC0B0BA0FF}"/>
                </a:ext>
              </a:extLst>
            </p:cNvPr>
            <p:cNvGrpSpPr/>
            <p:nvPr/>
          </p:nvGrpSpPr>
          <p:grpSpPr>
            <a:xfrm>
              <a:off x="9619555" y="1970647"/>
              <a:ext cx="711285" cy="394921"/>
              <a:chOff x="1379213" y="2836794"/>
              <a:chExt cx="711285" cy="394921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DD025CE-97AF-D4CB-89D1-3FBD12B68E5E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tângulo 119">
                    <a:extLst>
                      <a:ext uri="{FF2B5EF4-FFF2-40B4-BE49-F238E27FC236}">
                        <a16:creationId xmlns:a16="http://schemas.microsoft.com/office/drawing/2014/main" id="{A141CAFE-5651-AA23-F8D5-33BBF54AEE23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Retângulo 74">
                    <a:extLst>
                      <a:ext uri="{FF2B5EF4-FFF2-40B4-BE49-F238E27FC236}">
                        <a16:creationId xmlns:a16="http://schemas.microsoft.com/office/drawing/2014/main" id="{89979531-9C0A-0C47-918D-5834AD8401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6842" t="-114815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6E3CE7B9-B5BE-2BC2-ABE2-A0B62B3F0C18}"/>
                </a:ext>
              </a:extLst>
            </p:cNvPr>
            <p:cNvGrpSpPr/>
            <p:nvPr/>
          </p:nvGrpSpPr>
          <p:grpSpPr>
            <a:xfrm>
              <a:off x="9619555" y="2291253"/>
              <a:ext cx="711285" cy="394921"/>
              <a:chOff x="1379213" y="2836794"/>
              <a:chExt cx="711285" cy="394921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713A0B0-5C9A-E171-49AD-634E68CA37F4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Retângulo 117">
                    <a:extLst>
                      <a:ext uri="{FF2B5EF4-FFF2-40B4-BE49-F238E27FC236}">
                        <a16:creationId xmlns:a16="http://schemas.microsoft.com/office/drawing/2014/main" id="{B697EF66-7FF6-66F9-C03C-82BBB41D2D29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3" name="Retângulo 72">
                    <a:extLst>
                      <a:ext uri="{FF2B5EF4-FFF2-40B4-BE49-F238E27FC236}">
                        <a16:creationId xmlns:a16="http://schemas.microsoft.com/office/drawing/2014/main" id="{01020E66-1066-6E43-9D16-407E4144D3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6842" t="-111111" r="-26316" b="-18148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B7E22C70-2A4A-5E0C-E759-30FD498ECF45}"/>
                </a:ext>
              </a:extLst>
            </p:cNvPr>
            <p:cNvGrpSpPr/>
            <p:nvPr/>
          </p:nvGrpSpPr>
          <p:grpSpPr>
            <a:xfrm>
              <a:off x="9619555" y="2611859"/>
              <a:ext cx="711284" cy="394921"/>
              <a:chOff x="1379213" y="2836794"/>
              <a:chExt cx="711284" cy="394921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82084AA-2BF2-3014-48C9-50C569781C82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tângulo 115">
                    <a:extLst>
                      <a:ext uri="{FF2B5EF4-FFF2-40B4-BE49-F238E27FC236}">
                        <a16:creationId xmlns:a16="http://schemas.microsoft.com/office/drawing/2014/main" id="{CBCCCCDB-0DA2-81BA-3C5C-46DB360FD86E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101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1" name="Retângulo 70">
                    <a:extLst>
                      <a:ext uri="{FF2B5EF4-FFF2-40B4-BE49-F238E27FC236}">
                        <a16:creationId xmlns:a16="http://schemas.microsoft.com/office/drawing/2014/main" id="{01B09412-87E6-6E4C-9DC3-A8CAB925A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4" cy="33855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BD763ADC-66EC-547B-E02D-FD285E7093D4}"/>
                </a:ext>
              </a:extLst>
            </p:cNvPr>
            <p:cNvGrpSpPr/>
            <p:nvPr/>
          </p:nvGrpSpPr>
          <p:grpSpPr>
            <a:xfrm>
              <a:off x="9619555" y="2932465"/>
              <a:ext cx="711285" cy="394921"/>
              <a:chOff x="1379213" y="2836794"/>
              <a:chExt cx="711285" cy="394921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93BA828-6DAD-6016-6C26-4A87419B87D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tângulo 113">
                    <a:extLst>
                      <a:ext uri="{FF2B5EF4-FFF2-40B4-BE49-F238E27FC236}">
                        <a16:creationId xmlns:a16="http://schemas.microsoft.com/office/drawing/2014/main" id="{079598BD-5181-6A31-A215-DCAD77A5B52B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DBB78E40-99E2-684A-98DD-F8EB0EA39D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6842" t="-107143" r="-26316" b="-17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D9924740-E538-0812-FFAC-98810FF0AAED}"/>
                </a:ext>
              </a:extLst>
            </p:cNvPr>
            <p:cNvGrpSpPr/>
            <p:nvPr/>
          </p:nvGrpSpPr>
          <p:grpSpPr>
            <a:xfrm>
              <a:off x="9619555" y="3253073"/>
              <a:ext cx="711285" cy="394921"/>
              <a:chOff x="1379213" y="2836794"/>
              <a:chExt cx="711285" cy="39492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62153AC-B12C-41D3-3B6A-D0E574F2C0FD}"/>
                  </a:ext>
                </a:extLst>
              </p:cNvPr>
              <p:cNvSpPr/>
              <p:nvPr/>
            </p:nvSpPr>
            <p:spPr>
              <a:xfrm>
                <a:off x="1678488" y="3118981"/>
                <a:ext cx="112734" cy="1127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tângulo 111">
                    <a:extLst>
                      <a:ext uri="{FF2B5EF4-FFF2-40B4-BE49-F238E27FC236}">
                        <a16:creationId xmlns:a16="http://schemas.microsoft.com/office/drawing/2014/main" id="{16C03AC4-FF58-6C3C-8F75-56D0919EAEC1}"/>
                      </a:ext>
                    </a:extLst>
                  </p:cNvPr>
                  <p:cNvSpPr/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Retângulo 66">
                    <a:extLst>
                      <a:ext uri="{FF2B5EF4-FFF2-40B4-BE49-F238E27FC236}">
                        <a16:creationId xmlns:a16="http://schemas.microsoft.com/office/drawing/2014/main" id="{A3F5350B-E752-FB4C-BD66-2B1DE550AD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9213" y="2836794"/>
                    <a:ext cx="711285" cy="33855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6842" t="-107143" r="-26316" b="-17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9" name="Agrupar 158">
              <a:extLst>
                <a:ext uri="{FF2B5EF4-FFF2-40B4-BE49-F238E27FC236}">
                  <a16:creationId xmlns:a16="http://schemas.microsoft.com/office/drawing/2014/main" id="{DAA25E11-4189-3C4F-6297-5DD70AE7A630}"/>
                </a:ext>
              </a:extLst>
            </p:cNvPr>
            <p:cNvGrpSpPr/>
            <p:nvPr/>
          </p:nvGrpSpPr>
          <p:grpSpPr>
            <a:xfrm>
              <a:off x="9619554" y="1008827"/>
              <a:ext cx="711285" cy="394921"/>
              <a:chOff x="1223681" y="1008829"/>
              <a:chExt cx="711285" cy="3949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/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0" name="Retângulo 159">
                    <a:extLst>
                      <a:ext uri="{FF2B5EF4-FFF2-40B4-BE49-F238E27FC236}">
                        <a16:creationId xmlns:a16="http://schemas.microsoft.com/office/drawing/2014/main" id="{D5602623-D046-49C4-973B-1B6806D694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3681" y="1008829"/>
                    <a:ext cx="711285" cy="33855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3898" t="-103448" r="-23729" b="-165517"/>
                    </a:stretch>
                  </a:blip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129136E-8329-92EC-7444-73B58E2AA530}"/>
                  </a:ext>
                </a:extLst>
              </p:cNvPr>
              <p:cNvSpPr/>
              <p:nvPr/>
            </p:nvSpPr>
            <p:spPr>
              <a:xfrm>
                <a:off x="1522956" y="1291016"/>
                <a:ext cx="112734" cy="112734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68" name="Conexão Reta Unidirecional 167">
            <a:extLst>
              <a:ext uri="{FF2B5EF4-FFF2-40B4-BE49-F238E27FC236}">
                <a16:creationId xmlns:a16="http://schemas.microsoft.com/office/drawing/2014/main" id="{C904DA36-2C7E-25FD-1E78-76B451246D41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1685925" y="1403748"/>
            <a:ext cx="1935999" cy="15466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xão Reta Unidirecional 169">
            <a:extLst>
              <a:ext uri="{FF2B5EF4-FFF2-40B4-BE49-F238E27FC236}">
                <a16:creationId xmlns:a16="http://schemas.microsoft.com/office/drawing/2014/main" id="{1CE2D092-9C96-E6AD-4104-D87750DF8D91}"/>
              </a:ext>
            </a:extLst>
          </p:cNvPr>
          <p:cNvCxnSpPr>
            <a:cxnSpLocks/>
            <a:stCxn id="26" idx="6"/>
            <a:endCxn id="42" idx="2"/>
          </p:cNvCxnSpPr>
          <p:nvPr/>
        </p:nvCxnSpPr>
        <p:spPr>
          <a:xfrm>
            <a:off x="1635690" y="1347383"/>
            <a:ext cx="1986234" cy="12824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xão Reta Unidirecional 175">
            <a:extLst>
              <a:ext uri="{FF2B5EF4-FFF2-40B4-BE49-F238E27FC236}">
                <a16:creationId xmlns:a16="http://schemas.microsoft.com/office/drawing/2014/main" id="{801F9327-0D94-D85D-6F1B-15A2AB40AD37}"/>
              </a:ext>
            </a:extLst>
          </p:cNvPr>
          <p:cNvCxnSpPr>
            <a:cxnSpLocks/>
            <a:stCxn id="26" idx="6"/>
            <a:endCxn id="48" idx="2"/>
          </p:cNvCxnSpPr>
          <p:nvPr/>
        </p:nvCxnSpPr>
        <p:spPr>
          <a:xfrm>
            <a:off x="1635690" y="1347383"/>
            <a:ext cx="1986234" cy="3206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exão Reta Unidirecional 177">
            <a:extLst>
              <a:ext uri="{FF2B5EF4-FFF2-40B4-BE49-F238E27FC236}">
                <a16:creationId xmlns:a16="http://schemas.microsoft.com/office/drawing/2014/main" id="{8198F5FB-2EAA-A294-E0F5-59529B2B8E9B}"/>
              </a:ext>
            </a:extLst>
          </p:cNvPr>
          <p:cNvCxnSpPr>
            <a:cxnSpLocks/>
            <a:stCxn id="26" idx="6"/>
            <a:endCxn id="50" idx="2"/>
          </p:cNvCxnSpPr>
          <p:nvPr/>
        </p:nvCxnSpPr>
        <p:spPr>
          <a:xfrm>
            <a:off x="1635690" y="1347383"/>
            <a:ext cx="19862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2D80F96-1CFB-9A9B-AEBD-FF0878E27485}"/>
              </a:ext>
            </a:extLst>
          </p:cNvPr>
          <p:cNvGrpSpPr/>
          <p:nvPr/>
        </p:nvGrpSpPr>
        <p:grpSpPr>
          <a:xfrm>
            <a:off x="3678291" y="1347383"/>
            <a:ext cx="2051833" cy="2253836"/>
            <a:chOff x="3678291" y="1347383"/>
            <a:chExt cx="2051833" cy="2253836"/>
          </a:xfrm>
        </p:grpSpPr>
        <p:cxnSp>
          <p:nvCxnSpPr>
            <p:cNvPr id="183" name="Conexão Reta Unidirecional 182">
              <a:extLst>
                <a:ext uri="{FF2B5EF4-FFF2-40B4-BE49-F238E27FC236}">
                  <a16:creationId xmlns:a16="http://schemas.microsoft.com/office/drawing/2014/main" id="{47F3864B-0BEC-DCDE-A753-62E4DC4C0D20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19236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xão Reta Unidirecional 183">
              <a:extLst>
                <a:ext uri="{FF2B5EF4-FFF2-40B4-BE49-F238E27FC236}">
                  <a16:creationId xmlns:a16="http://schemas.microsoft.com/office/drawing/2014/main" id="{6F15DF36-CB37-8284-DEA9-FEF4BE303344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22442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xão Reta Unidirecional 184">
              <a:extLst>
                <a:ext uri="{FF2B5EF4-FFF2-40B4-BE49-F238E27FC236}">
                  <a16:creationId xmlns:a16="http://schemas.microsoft.com/office/drawing/2014/main" id="{53161157-5B09-FE0F-FB0F-51C666D53A3E}"/>
                </a:ext>
              </a:extLst>
            </p:cNvPr>
            <p:cNvCxnSpPr>
              <a:cxnSpLocks/>
            </p:cNvCxnSpPr>
            <p:nvPr/>
          </p:nvCxnSpPr>
          <p:spPr>
            <a:xfrm>
              <a:off x="3794125" y="1410098"/>
              <a:ext cx="1935999" cy="15466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xão Reta Unidirecional 190">
              <a:extLst>
                <a:ext uri="{FF2B5EF4-FFF2-40B4-BE49-F238E27FC236}">
                  <a16:creationId xmlns:a16="http://schemas.microsoft.com/office/drawing/2014/main" id="{333C3492-4F19-587A-26B0-BA619DBD27C0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12824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xão Reta Unidirecional 191">
              <a:extLst>
                <a:ext uri="{FF2B5EF4-FFF2-40B4-BE49-F238E27FC236}">
                  <a16:creationId xmlns:a16="http://schemas.microsoft.com/office/drawing/2014/main" id="{E5481BAD-91CC-7935-0290-2A3DF1E38E96}"/>
                </a:ext>
              </a:extLst>
            </p:cNvPr>
            <p:cNvCxnSpPr>
              <a:cxnSpLocks/>
            </p:cNvCxnSpPr>
            <p:nvPr/>
          </p:nvCxnSpPr>
          <p:spPr>
            <a:xfrm>
              <a:off x="3794125" y="1410098"/>
              <a:ext cx="1935999" cy="9054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xão Reta Unidirecional 192">
              <a:extLst>
                <a:ext uri="{FF2B5EF4-FFF2-40B4-BE49-F238E27FC236}">
                  <a16:creationId xmlns:a16="http://schemas.microsoft.com/office/drawing/2014/main" id="{032CE9E2-FCCF-41AA-2E9E-88FD66A9D3CF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6412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xão Reta Unidirecional 193">
              <a:extLst>
                <a:ext uri="{FF2B5EF4-FFF2-40B4-BE49-F238E27FC236}">
                  <a16:creationId xmlns:a16="http://schemas.microsoft.com/office/drawing/2014/main" id="{A98649F4-7109-04ED-5335-9ADE590E3B63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3206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xão Reta Unidirecional 194">
              <a:extLst>
                <a:ext uri="{FF2B5EF4-FFF2-40B4-BE49-F238E27FC236}">
                  <a16:creationId xmlns:a16="http://schemas.microsoft.com/office/drawing/2014/main" id="{55AC8BFC-429C-9A75-CEB6-93D69FC6B58E}"/>
                </a:ext>
              </a:extLst>
            </p:cNvPr>
            <p:cNvCxnSpPr>
              <a:cxnSpLocks/>
            </p:cNvCxnSpPr>
            <p:nvPr/>
          </p:nvCxnSpPr>
          <p:spPr>
            <a:xfrm>
              <a:off x="3743890" y="1353733"/>
              <a:ext cx="198623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" name="Agrupar 209">
              <a:extLst>
                <a:ext uri="{FF2B5EF4-FFF2-40B4-BE49-F238E27FC236}">
                  <a16:creationId xmlns:a16="http://schemas.microsoft.com/office/drawing/2014/main" id="{CA03A815-9F1C-1426-F07D-70E3700AC1CB}"/>
                </a:ext>
              </a:extLst>
            </p:cNvPr>
            <p:cNvGrpSpPr/>
            <p:nvPr/>
          </p:nvGrpSpPr>
          <p:grpSpPr>
            <a:xfrm>
              <a:off x="3743890" y="1347383"/>
              <a:ext cx="1986234" cy="2253836"/>
              <a:chOff x="3743890" y="1347383"/>
              <a:chExt cx="1986234" cy="2253836"/>
            </a:xfrm>
          </p:grpSpPr>
          <p:cxnSp>
            <p:nvCxnSpPr>
              <p:cNvPr id="196" name="Conexão Reta Unidirecional 195">
                <a:extLst>
                  <a:ext uri="{FF2B5EF4-FFF2-40B4-BE49-F238E27FC236}">
                    <a16:creationId xmlns:a16="http://schemas.microsoft.com/office/drawing/2014/main" id="{AB0172DB-D636-26FC-CDCD-0AB7EF17A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9236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xão Reta Unidirecional 196">
                <a:extLst>
                  <a:ext uri="{FF2B5EF4-FFF2-40B4-BE49-F238E27FC236}">
                    <a16:creationId xmlns:a16="http://schemas.microsoft.com/office/drawing/2014/main" id="{3D3AE692-373C-18DC-8AB1-2D27A6511BCF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xão Reta Unidirecional 197">
                <a:extLst>
                  <a:ext uri="{FF2B5EF4-FFF2-40B4-BE49-F238E27FC236}">
                    <a16:creationId xmlns:a16="http://schemas.microsoft.com/office/drawing/2014/main" id="{E2AD1753-1C9F-23B2-3C58-92E296F29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xão Reta Unidirecional 198">
                <a:extLst>
                  <a:ext uri="{FF2B5EF4-FFF2-40B4-BE49-F238E27FC236}">
                    <a16:creationId xmlns:a16="http://schemas.microsoft.com/office/drawing/2014/main" id="{3BE6016C-0F90-9570-95C1-0749E82D1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exão Reta Unidirecional 199">
                <a:extLst>
                  <a:ext uri="{FF2B5EF4-FFF2-40B4-BE49-F238E27FC236}">
                    <a16:creationId xmlns:a16="http://schemas.microsoft.com/office/drawing/2014/main" id="{ED795B1F-2805-477B-B602-1545F42344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xão Reta Unidirecional 200">
                <a:extLst>
                  <a:ext uri="{FF2B5EF4-FFF2-40B4-BE49-F238E27FC236}">
                    <a16:creationId xmlns:a16="http://schemas.microsoft.com/office/drawing/2014/main" id="{724094C1-1389-28F7-CE04-96A85E0D7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xão Reta Unidirecional 201">
                <a:extLst>
                  <a:ext uri="{FF2B5EF4-FFF2-40B4-BE49-F238E27FC236}">
                    <a16:creationId xmlns:a16="http://schemas.microsoft.com/office/drawing/2014/main" id="{D9941350-35F1-8C24-0B0B-C0404802C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xão Reta Unidirecional 202">
                <a:extLst>
                  <a:ext uri="{FF2B5EF4-FFF2-40B4-BE49-F238E27FC236}">
                    <a16:creationId xmlns:a16="http://schemas.microsoft.com/office/drawing/2014/main" id="{1C643426-C966-0940-E567-AE969C2479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Agrupar 231">
              <a:extLst>
                <a:ext uri="{FF2B5EF4-FFF2-40B4-BE49-F238E27FC236}">
                  <a16:creationId xmlns:a16="http://schemas.microsoft.com/office/drawing/2014/main" id="{DB905E31-166D-BCDC-E04F-A0E136A6D334}"/>
                </a:ext>
              </a:extLst>
            </p:cNvPr>
            <p:cNvGrpSpPr/>
            <p:nvPr/>
          </p:nvGrpSpPr>
          <p:grpSpPr>
            <a:xfrm>
              <a:off x="3678291" y="1347383"/>
              <a:ext cx="2042602" cy="2240785"/>
              <a:chOff x="3696754" y="398616"/>
              <a:chExt cx="2042602" cy="2240785"/>
            </a:xfrm>
          </p:grpSpPr>
          <p:cxnSp>
            <p:nvCxnSpPr>
              <p:cNvPr id="233" name="Conexão Reta Unidirecional 232">
                <a:extLst>
                  <a:ext uri="{FF2B5EF4-FFF2-40B4-BE49-F238E27FC236}">
                    <a16:creationId xmlns:a16="http://schemas.microsoft.com/office/drawing/2014/main" id="{1E6BF8CE-D069-1B52-352D-E3BBFD69F1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exão Reta Unidirecional 233">
                <a:extLst>
                  <a:ext uri="{FF2B5EF4-FFF2-40B4-BE49-F238E27FC236}">
                    <a16:creationId xmlns:a16="http://schemas.microsoft.com/office/drawing/2014/main" id="{43B0B922-15A5-51B3-45A2-DF4EB34505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xão Reta Unidirecional 234">
                <a:extLst>
                  <a:ext uri="{FF2B5EF4-FFF2-40B4-BE49-F238E27FC236}">
                    <a16:creationId xmlns:a16="http://schemas.microsoft.com/office/drawing/2014/main" id="{E0C8BB59-F973-2E63-C171-E258398661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exão Reta Unidirecional 235">
                <a:extLst>
                  <a:ext uri="{FF2B5EF4-FFF2-40B4-BE49-F238E27FC236}">
                    <a16:creationId xmlns:a16="http://schemas.microsoft.com/office/drawing/2014/main" id="{8D395BE5-3023-EE9A-C8CD-63AA2B767B79}"/>
                  </a:ext>
                </a:extLst>
              </p:cNvPr>
              <p:cNvCxnSpPr>
                <a:cxnSpLocks/>
                <a:endCxn id="75" idx="2"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exão Reta Unidirecional 236">
                <a:extLst>
                  <a:ext uri="{FF2B5EF4-FFF2-40B4-BE49-F238E27FC236}">
                    <a16:creationId xmlns:a16="http://schemas.microsoft.com/office/drawing/2014/main" id="{64EF347C-AC8B-C013-A56F-41B734DAB3E1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>
                <a:off x="3696754" y="1663092"/>
                <a:ext cx="2033370" cy="97630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exão Reta Unidirecional 237">
                <a:extLst>
                  <a:ext uri="{FF2B5EF4-FFF2-40B4-BE49-F238E27FC236}">
                    <a16:creationId xmlns:a16="http://schemas.microsoft.com/office/drawing/2014/main" id="{C7B0C546-BC29-2824-B604-8863024CD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exão Reta Unidirecional 238">
                <a:extLst>
                  <a:ext uri="{FF2B5EF4-FFF2-40B4-BE49-F238E27FC236}">
                    <a16:creationId xmlns:a16="http://schemas.microsoft.com/office/drawing/2014/main" id="{D417318F-940B-3526-3C55-2D2019BEC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exão Reta Unidirecional 239">
                <a:extLst>
                  <a:ext uri="{FF2B5EF4-FFF2-40B4-BE49-F238E27FC236}">
                    <a16:creationId xmlns:a16="http://schemas.microsoft.com/office/drawing/2014/main" id="{AD5B3E9E-BAFF-E99A-4756-3212BA501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Agrupar 242">
              <a:extLst>
                <a:ext uri="{FF2B5EF4-FFF2-40B4-BE49-F238E27FC236}">
                  <a16:creationId xmlns:a16="http://schemas.microsoft.com/office/drawing/2014/main" id="{BBC02C75-E5BD-3BCA-9274-D29106F13F6E}"/>
                </a:ext>
              </a:extLst>
            </p:cNvPr>
            <p:cNvGrpSpPr/>
            <p:nvPr/>
          </p:nvGrpSpPr>
          <p:grpSpPr>
            <a:xfrm>
              <a:off x="3731726" y="1347383"/>
              <a:ext cx="1995466" cy="2232166"/>
              <a:chOff x="3743890" y="86629"/>
              <a:chExt cx="1995466" cy="2232166"/>
            </a:xfrm>
          </p:grpSpPr>
          <p:cxnSp>
            <p:nvCxnSpPr>
              <p:cNvPr id="244" name="Conexão Reta Unidirecional 243">
                <a:extLst>
                  <a:ext uri="{FF2B5EF4-FFF2-40B4-BE49-F238E27FC236}">
                    <a16:creationId xmlns:a16="http://schemas.microsoft.com/office/drawing/2014/main" id="{81691A65-8C4D-9467-7B54-BC78A9164A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exão Reta Unidirecional 244">
                <a:extLst>
                  <a:ext uri="{FF2B5EF4-FFF2-40B4-BE49-F238E27FC236}">
                    <a16:creationId xmlns:a16="http://schemas.microsoft.com/office/drawing/2014/main" id="{169C7925-37C1-08F6-C2DC-AEB6839E76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exão Reta Unidirecional 245">
                <a:extLst>
                  <a:ext uri="{FF2B5EF4-FFF2-40B4-BE49-F238E27FC236}">
                    <a16:creationId xmlns:a16="http://schemas.microsoft.com/office/drawing/2014/main" id="{11DFAC9E-29FE-265E-A923-AE0182625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exão Reta Unidirecional 246">
                <a:extLst>
                  <a:ext uri="{FF2B5EF4-FFF2-40B4-BE49-F238E27FC236}">
                    <a16:creationId xmlns:a16="http://schemas.microsoft.com/office/drawing/2014/main" id="{4D9F5365-D37C-CDB3-9CFF-61109F35F4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exão Reta Unidirecional 247">
                <a:extLst>
                  <a:ext uri="{FF2B5EF4-FFF2-40B4-BE49-F238E27FC236}">
                    <a16:creationId xmlns:a16="http://schemas.microsoft.com/office/drawing/2014/main" id="{FF71EA99-31A3-4693-7C0F-796DBCA54C25}"/>
                  </a:ext>
                </a:extLst>
              </p:cNvPr>
              <p:cNvCxnSpPr>
                <a:cxnSpLocks/>
                <a:stCxn id="40" idx="6"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exão Reta Unidirecional 248">
                <a:extLst>
                  <a:ext uri="{FF2B5EF4-FFF2-40B4-BE49-F238E27FC236}">
                    <a16:creationId xmlns:a16="http://schemas.microsoft.com/office/drawing/2014/main" id="{AE937E5D-1A56-56B8-481A-B22E3B82C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exão Reta Unidirecional 249">
                <a:extLst>
                  <a:ext uri="{FF2B5EF4-FFF2-40B4-BE49-F238E27FC236}">
                    <a16:creationId xmlns:a16="http://schemas.microsoft.com/office/drawing/2014/main" id="{C2F0537B-22D1-C049-33C3-BEF2B406C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exão Reta Unidirecional 250">
                <a:extLst>
                  <a:ext uri="{FF2B5EF4-FFF2-40B4-BE49-F238E27FC236}">
                    <a16:creationId xmlns:a16="http://schemas.microsoft.com/office/drawing/2014/main" id="{1B1452EA-C287-A4F2-2AF3-999ECE63DD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0" name="Agrupar 379">
            <a:extLst>
              <a:ext uri="{FF2B5EF4-FFF2-40B4-BE49-F238E27FC236}">
                <a16:creationId xmlns:a16="http://schemas.microsoft.com/office/drawing/2014/main" id="{85067332-B7EE-75A3-8F13-93ED14F0ACA8}"/>
              </a:ext>
            </a:extLst>
          </p:cNvPr>
          <p:cNvGrpSpPr/>
          <p:nvPr/>
        </p:nvGrpSpPr>
        <p:grpSpPr>
          <a:xfrm>
            <a:off x="5769757" y="1329769"/>
            <a:ext cx="2058132" cy="2269658"/>
            <a:chOff x="5769757" y="1329769"/>
            <a:chExt cx="2058132" cy="2269658"/>
          </a:xfrm>
        </p:grpSpPr>
        <p:cxnSp>
          <p:nvCxnSpPr>
            <p:cNvPr id="278" name="Conexão Reta Unidirecional 277">
              <a:extLst>
                <a:ext uri="{FF2B5EF4-FFF2-40B4-BE49-F238E27FC236}">
                  <a16:creationId xmlns:a16="http://schemas.microsoft.com/office/drawing/2014/main" id="{55D57B4C-E60F-17CA-57A4-BFE0647C261F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19236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exão Reta Unidirecional 278">
              <a:extLst>
                <a:ext uri="{FF2B5EF4-FFF2-40B4-BE49-F238E27FC236}">
                  <a16:creationId xmlns:a16="http://schemas.microsoft.com/office/drawing/2014/main" id="{1011C04D-09DE-FD9A-95CD-FC2A6ACBE42B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22442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exão Reta Unidirecional 279">
              <a:extLst>
                <a:ext uri="{FF2B5EF4-FFF2-40B4-BE49-F238E27FC236}">
                  <a16:creationId xmlns:a16="http://schemas.microsoft.com/office/drawing/2014/main" id="{005E1E14-872B-DED3-E887-21EEC7283107}"/>
                </a:ext>
              </a:extLst>
            </p:cNvPr>
            <p:cNvCxnSpPr>
              <a:cxnSpLocks/>
            </p:cNvCxnSpPr>
            <p:nvPr/>
          </p:nvCxnSpPr>
          <p:spPr>
            <a:xfrm>
              <a:off x="5885591" y="1403165"/>
              <a:ext cx="1935999" cy="15466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exão Reta Unidirecional 280">
              <a:extLst>
                <a:ext uri="{FF2B5EF4-FFF2-40B4-BE49-F238E27FC236}">
                  <a16:creationId xmlns:a16="http://schemas.microsoft.com/office/drawing/2014/main" id="{F0D9AF72-BB72-1C04-AEBD-5B231BC47E91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12824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exão Reta Unidirecional 281">
              <a:extLst>
                <a:ext uri="{FF2B5EF4-FFF2-40B4-BE49-F238E27FC236}">
                  <a16:creationId xmlns:a16="http://schemas.microsoft.com/office/drawing/2014/main" id="{ED1F8DDD-EE62-7675-5062-E40DA271A693}"/>
                </a:ext>
              </a:extLst>
            </p:cNvPr>
            <p:cNvCxnSpPr>
              <a:cxnSpLocks/>
            </p:cNvCxnSpPr>
            <p:nvPr/>
          </p:nvCxnSpPr>
          <p:spPr>
            <a:xfrm>
              <a:off x="5885591" y="1403165"/>
              <a:ext cx="1935999" cy="9054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exão Reta Unidirecional 282">
              <a:extLst>
                <a:ext uri="{FF2B5EF4-FFF2-40B4-BE49-F238E27FC236}">
                  <a16:creationId xmlns:a16="http://schemas.microsoft.com/office/drawing/2014/main" id="{0118375A-3AC0-FC92-ED6A-DA52A167C59C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6412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exão Reta Unidirecional 283">
              <a:extLst>
                <a:ext uri="{FF2B5EF4-FFF2-40B4-BE49-F238E27FC236}">
                  <a16:creationId xmlns:a16="http://schemas.microsoft.com/office/drawing/2014/main" id="{E5942736-5DB0-0EEF-4DE1-0C70530A05B3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3206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exão Reta Unidirecional 284">
              <a:extLst>
                <a:ext uri="{FF2B5EF4-FFF2-40B4-BE49-F238E27FC236}">
                  <a16:creationId xmlns:a16="http://schemas.microsoft.com/office/drawing/2014/main" id="{C26E0A2B-8A62-75C9-2C3C-27C79ACB6D45}"/>
                </a:ext>
              </a:extLst>
            </p:cNvPr>
            <p:cNvCxnSpPr>
              <a:cxnSpLocks/>
            </p:cNvCxnSpPr>
            <p:nvPr/>
          </p:nvCxnSpPr>
          <p:spPr>
            <a:xfrm>
              <a:off x="5835356" y="1346800"/>
              <a:ext cx="198623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" name="Agrupar 285">
              <a:extLst>
                <a:ext uri="{FF2B5EF4-FFF2-40B4-BE49-F238E27FC236}">
                  <a16:creationId xmlns:a16="http://schemas.microsoft.com/office/drawing/2014/main" id="{3E2D87C1-5C63-86AC-60C9-BE0594D37503}"/>
                </a:ext>
              </a:extLst>
            </p:cNvPr>
            <p:cNvGrpSpPr/>
            <p:nvPr/>
          </p:nvGrpSpPr>
          <p:grpSpPr>
            <a:xfrm>
              <a:off x="5835356" y="1340450"/>
              <a:ext cx="1986234" cy="2253836"/>
              <a:chOff x="3743890" y="1347383"/>
              <a:chExt cx="1986234" cy="2253836"/>
            </a:xfrm>
          </p:grpSpPr>
          <p:cxnSp>
            <p:nvCxnSpPr>
              <p:cNvPr id="287" name="Conexão Reta Unidirecional 286">
                <a:extLst>
                  <a:ext uri="{FF2B5EF4-FFF2-40B4-BE49-F238E27FC236}">
                    <a16:creationId xmlns:a16="http://schemas.microsoft.com/office/drawing/2014/main" id="{CAD5BA5B-C530-4044-1F01-7002E9F3E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9236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exão Reta Unidirecional 287">
                <a:extLst>
                  <a:ext uri="{FF2B5EF4-FFF2-40B4-BE49-F238E27FC236}">
                    <a16:creationId xmlns:a16="http://schemas.microsoft.com/office/drawing/2014/main" id="{FB1FDB47-C30F-7F1A-1D82-DA9AE67345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exão Reta Unidirecional 288">
                <a:extLst>
                  <a:ext uri="{FF2B5EF4-FFF2-40B4-BE49-F238E27FC236}">
                    <a16:creationId xmlns:a16="http://schemas.microsoft.com/office/drawing/2014/main" id="{8D0FF22A-809F-7834-76F8-617A762370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exão Reta Unidirecional 289">
                <a:extLst>
                  <a:ext uri="{FF2B5EF4-FFF2-40B4-BE49-F238E27FC236}">
                    <a16:creationId xmlns:a16="http://schemas.microsoft.com/office/drawing/2014/main" id="{6F5D3504-0684-1C77-C9DF-CDEC4C37B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exão Reta Unidirecional 290">
                <a:extLst>
                  <a:ext uri="{FF2B5EF4-FFF2-40B4-BE49-F238E27FC236}">
                    <a16:creationId xmlns:a16="http://schemas.microsoft.com/office/drawing/2014/main" id="{68B80D7C-7E91-C7B6-7FE9-5E3DC765D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exão Reta Unidirecional 291">
                <a:extLst>
                  <a:ext uri="{FF2B5EF4-FFF2-40B4-BE49-F238E27FC236}">
                    <a16:creationId xmlns:a16="http://schemas.microsoft.com/office/drawing/2014/main" id="{5685388E-AA18-A78D-E40B-4B2F682917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exão Reta Unidirecional 292">
                <a:extLst>
                  <a:ext uri="{FF2B5EF4-FFF2-40B4-BE49-F238E27FC236}">
                    <a16:creationId xmlns:a16="http://schemas.microsoft.com/office/drawing/2014/main" id="{C761AE4A-9F88-800E-00B0-56A15C1C9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exão Reta Unidirecional 293">
                <a:extLst>
                  <a:ext uri="{FF2B5EF4-FFF2-40B4-BE49-F238E27FC236}">
                    <a16:creationId xmlns:a16="http://schemas.microsoft.com/office/drawing/2014/main" id="{E3FDAF39-0517-7DEC-D54E-E2567664C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5" name="Agrupar 294">
              <a:extLst>
                <a:ext uri="{FF2B5EF4-FFF2-40B4-BE49-F238E27FC236}">
                  <a16:creationId xmlns:a16="http://schemas.microsoft.com/office/drawing/2014/main" id="{DBE249E3-9774-E891-AA0D-88D6D2D02DA6}"/>
                </a:ext>
              </a:extLst>
            </p:cNvPr>
            <p:cNvGrpSpPr/>
            <p:nvPr/>
          </p:nvGrpSpPr>
          <p:grpSpPr>
            <a:xfrm>
              <a:off x="5835356" y="1340450"/>
              <a:ext cx="1986234" cy="2243457"/>
              <a:chOff x="3743890" y="1037156"/>
              <a:chExt cx="1986234" cy="2243457"/>
            </a:xfrm>
          </p:grpSpPr>
          <p:cxnSp>
            <p:nvCxnSpPr>
              <p:cNvPr id="296" name="Conexão Reta Unidirecional 295">
                <a:extLst>
                  <a:ext uri="{FF2B5EF4-FFF2-40B4-BE49-F238E27FC236}">
                    <a16:creationId xmlns:a16="http://schemas.microsoft.com/office/drawing/2014/main" id="{70BB0C47-2591-6F51-8877-6EDD8F76A0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Conexão Reta Unidirecional 296">
                <a:extLst>
                  <a:ext uri="{FF2B5EF4-FFF2-40B4-BE49-F238E27FC236}">
                    <a16:creationId xmlns:a16="http://schemas.microsoft.com/office/drawing/2014/main" id="{2AE68A8E-44E1-64C5-BC96-72D80D8AA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exão Reta Unidirecional 297">
                <a:extLst>
                  <a:ext uri="{FF2B5EF4-FFF2-40B4-BE49-F238E27FC236}">
                    <a16:creationId xmlns:a16="http://schemas.microsoft.com/office/drawing/2014/main" id="{9E7887A2-975A-E9E2-6E90-F52DD46850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154666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exão Reta Unidirecional 298">
                <a:extLst>
                  <a:ext uri="{FF2B5EF4-FFF2-40B4-BE49-F238E27FC236}">
                    <a16:creationId xmlns:a16="http://schemas.microsoft.com/office/drawing/2014/main" id="{F5AB739A-6955-CD9A-0276-261CA46F1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exão Reta Unidirecional 299">
                <a:extLst>
                  <a:ext uri="{FF2B5EF4-FFF2-40B4-BE49-F238E27FC236}">
                    <a16:creationId xmlns:a16="http://schemas.microsoft.com/office/drawing/2014/main" id="{8BEDC4C2-0738-7793-C8E2-AB927C619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exão Reta Unidirecional 300">
                <a:extLst>
                  <a:ext uri="{FF2B5EF4-FFF2-40B4-BE49-F238E27FC236}">
                    <a16:creationId xmlns:a16="http://schemas.microsoft.com/office/drawing/2014/main" id="{8E606C51-97B2-63D2-9D9E-F3FDF54EF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exão Reta Unidirecional 301">
                <a:extLst>
                  <a:ext uri="{FF2B5EF4-FFF2-40B4-BE49-F238E27FC236}">
                    <a16:creationId xmlns:a16="http://schemas.microsoft.com/office/drawing/2014/main" id="{FE9DCA9F-A2F1-BAD9-681D-FAB742A7B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exão Reta Unidirecional 302">
                <a:extLst>
                  <a:ext uri="{FF2B5EF4-FFF2-40B4-BE49-F238E27FC236}">
                    <a16:creationId xmlns:a16="http://schemas.microsoft.com/office/drawing/2014/main" id="{4C1F54DC-2F6A-D95B-17B5-F8348DFDF1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Agrupar 303">
              <a:extLst>
                <a:ext uri="{FF2B5EF4-FFF2-40B4-BE49-F238E27FC236}">
                  <a16:creationId xmlns:a16="http://schemas.microsoft.com/office/drawing/2014/main" id="{8F0803CF-ED3D-05A4-228F-5E52F350A44A}"/>
                </a:ext>
              </a:extLst>
            </p:cNvPr>
            <p:cNvGrpSpPr/>
            <p:nvPr/>
          </p:nvGrpSpPr>
          <p:grpSpPr>
            <a:xfrm>
              <a:off x="5830740" y="1329769"/>
              <a:ext cx="1986234" cy="2255276"/>
              <a:chOff x="3743890" y="704731"/>
              <a:chExt cx="1986234" cy="2255276"/>
            </a:xfrm>
          </p:grpSpPr>
          <p:cxnSp>
            <p:nvCxnSpPr>
              <p:cNvPr id="305" name="Conexão Reta Unidirecional 304">
                <a:extLst>
                  <a:ext uri="{FF2B5EF4-FFF2-40B4-BE49-F238E27FC236}">
                    <a16:creationId xmlns:a16="http://schemas.microsoft.com/office/drawing/2014/main" id="{36EB4044-095A-160C-611E-4F9346DC56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exão Reta Unidirecional 305">
                <a:extLst>
                  <a:ext uri="{FF2B5EF4-FFF2-40B4-BE49-F238E27FC236}">
                    <a16:creationId xmlns:a16="http://schemas.microsoft.com/office/drawing/2014/main" id="{B060A02D-4156-B948-551B-C2F7BC6627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exão Reta Unidirecional 306">
                <a:extLst>
                  <a:ext uri="{FF2B5EF4-FFF2-40B4-BE49-F238E27FC236}">
                    <a16:creationId xmlns:a16="http://schemas.microsoft.com/office/drawing/2014/main" id="{917645E4-2FED-2952-AE8C-724B88AFAD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Conexão Reta Unidirecional 307">
                <a:extLst>
                  <a:ext uri="{FF2B5EF4-FFF2-40B4-BE49-F238E27FC236}">
                    <a16:creationId xmlns:a16="http://schemas.microsoft.com/office/drawing/2014/main" id="{1215027B-DED6-977C-94FC-F4254EDE0E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12824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Conexão Reta Unidirecional 308">
                <a:extLst>
                  <a:ext uri="{FF2B5EF4-FFF2-40B4-BE49-F238E27FC236}">
                    <a16:creationId xmlns:a16="http://schemas.microsoft.com/office/drawing/2014/main" id="{54F7CD3D-2BE5-88F5-DCFE-3FCAD3C01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125" y="1733948"/>
                <a:ext cx="1935999" cy="90545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Conexão Reta Unidirecional 309">
                <a:extLst>
                  <a:ext uri="{FF2B5EF4-FFF2-40B4-BE49-F238E27FC236}">
                    <a16:creationId xmlns:a16="http://schemas.microsoft.com/office/drawing/2014/main" id="{84A86047-32E6-82E0-75BB-EA88CB1BF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Conexão Reta Unidirecional 310">
                <a:extLst>
                  <a:ext uri="{FF2B5EF4-FFF2-40B4-BE49-F238E27FC236}">
                    <a16:creationId xmlns:a16="http://schemas.microsoft.com/office/drawing/2014/main" id="{0B3AAF13-E052-EB43-69DC-3157214AB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exão Reta Unidirecional 311">
                <a:extLst>
                  <a:ext uri="{FF2B5EF4-FFF2-40B4-BE49-F238E27FC236}">
                    <a16:creationId xmlns:a16="http://schemas.microsoft.com/office/drawing/2014/main" id="{41999F94-6867-17D2-A5CE-B272D4961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Agrupar 312">
              <a:extLst>
                <a:ext uri="{FF2B5EF4-FFF2-40B4-BE49-F238E27FC236}">
                  <a16:creationId xmlns:a16="http://schemas.microsoft.com/office/drawing/2014/main" id="{97553225-2F83-5EEB-D5FA-BACD7CEF81FA}"/>
                </a:ext>
              </a:extLst>
            </p:cNvPr>
            <p:cNvGrpSpPr/>
            <p:nvPr/>
          </p:nvGrpSpPr>
          <p:grpSpPr>
            <a:xfrm>
              <a:off x="5769757" y="1340450"/>
              <a:ext cx="2042602" cy="2240785"/>
              <a:chOff x="3696754" y="398616"/>
              <a:chExt cx="2042602" cy="2240785"/>
            </a:xfrm>
          </p:grpSpPr>
          <p:cxnSp>
            <p:nvCxnSpPr>
              <p:cNvPr id="314" name="Conexão Reta Unidirecional 313">
                <a:extLst>
                  <a:ext uri="{FF2B5EF4-FFF2-40B4-BE49-F238E27FC236}">
                    <a16:creationId xmlns:a16="http://schemas.microsoft.com/office/drawing/2014/main" id="{3AC542CB-6AA2-E7FB-216A-E5E54FBF28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Conexão Reta Unidirecional 314">
                <a:extLst>
                  <a:ext uri="{FF2B5EF4-FFF2-40B4-BE49-F238E27FC236}">
                    <a16:creationId xmlns:a16="http://schemas.microsoft.com/office/drawing/2014/main" id="{91080378-A70B-778D-40E1-A6B294B5D4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exão Reta Unidirecional 315">
                <a:extLst>
                  <a:ext uri="{FF2B5EF4-FFF2-40B4-BE49-F238E27FC236}">
                    <a16:creationId xmlns:a16="http://schemas.microsoft.com/office/drawing/2014/main" id="{3B3B4032-DF06-34B4-918E-563D91AED3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Conexão Reta Unidirecional 316">
                <a:extLst>
                  <a:ext uri="{FF2B5EF4-FFF2-40B4-BE49-F238E27FC236}">
                    <a16:creationId xmlns:a16="http://schemas.microsoft.com/office/drawing/2014/main" id="{3CD2F1D5-E1BE-FAA0-C401-2207EB13D0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Conexão Reta Unidirecional 317">
                <a:extLst>
                  <a:ext uri="{FF2B5EF4-FFF2-40B4-BE49-F238E27FC236}">
                    <a16:creationId xmlns:a16="http://schemas.microsoft.com/office/drawing/2014/main" id="{FE4AC69D-B623-37CB-AB69-DB1264D06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754" y="1663092"/>
                <a:ext cx="2033370" cy="97630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exão Reta Unidirecional 318">
                <a:extLst>
                  <a:ext uri="{FF2B5EF4-FFF2-40B4-BE49-F238E27FC236}">
                    <a16:creationId xmlns:a16="http://schemas.microsoft.com/office/drawing/2014/main" id="{192BB988-752C-A4AD-79C3-2D2D421F4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exão Reta Unidirecional 319">
                <a:extLst>
                  <a:ext uri="{FF2B5EF4-FFF2-40B4-BE49-F238E27FC236}">
                    <a16:creationId xmlns:a16="http://schemas.microsoft.com/office/drawing/2014/main" id="{2834598C-8834-07FA-2893-77E35775F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exão Reta Unidirecional 320">
                <a:extLst>
                  <a:ext uri="{FF2B5EF4-FFF2-40B4-BE49-F238E27FC236}">
                    <a16:creationId xmlns:a16="http://schemas.microsoft.com/office/drawing/2014/main" id="{EED0FCBB-1A9B-9FD8-81A9-C8EA26CDB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2" name="Agrupar 321">
              <a:extLst>
                <a:ext uri="{FF2B5EF4-FFF2-40B4-BE49-F238E27FC236}">
                  <a16:creationId xmlns:a16="http://schemas.microsoft.com/office/drawing/2014/main" id="{948669AD-4486-B58C-BE50-567A54364FE0}"/>
                </a:ext>
              </a:extLst>
            </p:cNvPr>
            <p:cNvGrpSpPr/>
            <p:nvPr/>
          </p:nvGrpSpPr>
          <p:grpSpPr>
            <a:xfrm>
              <a:off x="5823192" y="1340450"/>
              <a:ext cx="1995466" cy="2232166"/>
              <a:chOff x="3743890" y="86629"/>
              <a:chExt cx="1995466" cy="2232166"/>
            </a:xfrm>
          </p:grpSpPr>
          <p:cxnSp>
            <p:nvCxnSpPr>
              <p:cNvPr id="323" name="Conexão Reta Unidirecional 322">
                <a:extLst>
                  <a:ext uri="{FF2B5EF4-FFF2-40B4-BE49-F238E27FC236}">
                    <a16:creationId xmlns:a16="http://schemas.microsoft.com/office/drawing/2014/main" id="{A1E8E434-8FB8-7D2A-9106-607221CD5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exão Reta Unidirecional 323">
                <a:extLst>
                  <a:ext uri="{FF2B5EF4-FFF2-40B4-BE49-F238E27FC236}">
                    <a16:creationId xmlns:a16="http://schemas.microsoft.com/office/drawing/2014/main" id="{066E356F-B680-85FC-9703-9871193F59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exão Reta Unidirecional 324">
                <a:extLst>
                  <a:ext uri="{FF2B5EF4-FFF2-40B4-BE49-F238E27FC236}">
                    <a16:creationId xmlns:a16="http://schemas.microsoft.com/office/drawing/2014/main" id="{EFD56898-395A-4546-D62D-FEE3B0793A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exão Reta Unidirecional 325">
                <a:extLst>
                  <a:ext uri="{FF2B5EF4-FFF2-40B4-BE49-F238E27FC236}">
                    <a16:creationId xmlns:a16="http://schemas.microsoft.com/office/drawing/2014/main" id="{4CF9E497-F1B8-D8BD-16F0-5CC32D11A5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exão Reta Unidirecional 326">
                <a:extLst>
                  <a:ext uri="{FF2B5EF4-FFF2-40B4-BE49-F238E27FC236}">
                    <a16:creationId xmlns:a16="http://schemas.microsoft.com/office/drawing/2014/main" id="{74AC978F-5D50-3907-293B-321660B51E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exão Reta Unidirecional 327">
                <a:extLst>
                  <a:ext uri="{FF2B5EF4-FFF2-40B4-BE49-F238E27FC236}">
                    <a16:creationId xmlns:a16="http://schemas.microsoft.com/office/drawing/2014/main" id="{F8EF2D05-4EDC-6C09-1711-3670188E6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6412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exão Reta Unidirecional 328">
                <a:extLst>
                  <a:ext uri="{FF2B5EF4-FFF2-40B4-BE49-F238E27FC236}">
                    <a16:creationId xmlns:a16="http://schemas.microsoft.com/office/drawing/2014/main" id="{ADC38429-2CAE-AF05-BA62-C38023885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exão Reta Unidirecional 329">
                <a:extLst>
                  <a:ext uri="{FF2B5EF4-FFF2-40B4-BE49-F238E27FC236}">
                    <a16:creationId xmlns:a16="http://schemas.microsoft.com/office/drawing/2014/main" id="{025F241F-1F85-EE87-CFEE-8B4C57AF7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1" name="Agrupar 330">
              <a:extLst>
                <a:ext uri="{FF2B5EF4-FFF2-40B4-BE49-F238E27FC236}">
                  <a16:creationId xmlns:a16="http://schemas.microsoft.com/office/drawing/2014/main" id="{CAF8C653-36F4-5E16-6022-80E7AAAB8127}"/>
                </a:ext>
              </a:extLst>
            </p:cNvPr>
            <p:cNvGrpSpPr/>
            <p:nvPr/>
          </p:nvGrpSpPr>
          <p:grpSpPr>
            <a:xfrm>
              <a:off x="5826124" y="1348758"/>
              <a:ext cx="1995466" cy="2234614"/>
              <a:chOff x="3743890" y="-236425"/>
              <a:chExt cx="1995466" cy="2234614"/>
            </a:xfrm>
          </p:grpSpPr>
          <p:cxnSp>
            <p:nvCxnSpPr>
              <p:cNvPr id="332" name="Conexão Reta Unidirecional 331">
                <a:extLst>
                  <a:ext uri="{FF2B5EF4-FFF2-40B4-BE49-F238E27FC236}">
                    <a16:creationId xmlns:a16="http://schemas.microsoft.com/office/drawing/2014/main" id="{9306D1FB-4C91-4AA9-BCB2-4A0C42774A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exão Reta Unidirecional 332">
                <a:extLst>
                  <a:ext uri="{FF2B5EF4-FFF2-40B4-BE49-F238E27FC236}">
                    <a16:creationId xmlns:a16="http://schemas.microsoft.com/office/drawing/2014/main" id="{FB860763-E237-81DE-207C-8621ED7A8F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exão Reta Unidirecional 333">
                <a:extLst>
                  <a:ext uri="{FF2B5EF4-FFF2-40B4-BE49-F238E27FC236}">
                    <a16:creationId xmlns:a16="http://schemas.microsoft.com/office/drawing/2014/main" id="{F0978A2E-0792-173D-46C4-6FD180C665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740" y="704731"/>
                <a:ext cx="1867302" cy="100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exão Reta Unidirecional 334">
                <a:extLst>
                  <a:ext uri="{FF2B5EF4-FFF2-40B4-BE49-F238E27FC236}">
                    <a16:creationId xmlns:a16="http://schemas.microsoft.com/office/drawing/2014/main" id="{B34E6AAE-70DE-7FB7-E1A8-BBD3E3CBFE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exão Reta Unidirecional 335">
                <a:extLst>
                  <a:ext uri="{FF2B5EF4-FFF2-40B4-BE49-F238E27FC236}">
                    <a16:creationId xmlns:a16="http://schemas.microsoft.com/office/drawing/2014/main" id="{F19BDD62-B981-C81C-F253-7BECD82DA9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exão Reta Unidirecional 336">
                <a:extLst>
                  <a:ext uri="{FF2B5EF4-FFF2-40B4-BE49-F238E27FC236}">
                    <a16:creationId xmlns:a16="http://schemas.microsoft.com/office/drawing/2014/main" id="{F36C3CCF-672A-FA0D-AB61-AA82184651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236425"/>
                <a:ext cx="1912921" cy="191400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exão Reta Unidirecional 337">
                <a:extLst>
                  <a:ext uri="{FF2B5EF4-FFF2-40B4-BE49-F238E27FC236}">
                    <a16:creationId xmlns:a16="http://schemas.microsoft.com/office/drawing/2014/main" id="{E82299AA-94E6-E0FB-5E6B-E05F63ADA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32060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exão Reta Unidirecional 338">
                <a:extLst>
                  <a:ext uri="{FF2B5EF4-FFF2-40B4-BE49-F238E27FC236}">
                    <a16:creationId xmlns:a16="http://schemas.microsoft.com/office/drawing/2014/main" id="{B28857E1-DE86-E690-4EA8-D972746B1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0" name="Agrupar 339">
              <a:extLst>
                <a:ext uri="{FF2B5EF4-FFF2-40B4-BE49-F238E27FC236}">
                  <a16:creationId xmlns:a16="http://schemas.microsoft.com/office/drawing/2014/main" id="{301C1CEF-1EF2-2061-DF54-6C3D6ACF48CE}"/>
                </a:ext>
              </a:extLst>
            </p:cNvPr>
            <p:cNvGrpSpPr/>
            <p:nvPr/>
          </p:nvGrpSpPr>
          <p:grpSpPr>
            <a:xfrm>
              <a:off x="5826124" y="1340450"/>
              <a:ext cx="2001765" cy="2258977"/>
              <a:chOff x="3737591" y="-569318"/>
              <a:chExt cx="2001765" cy="2258977"/>
            </a:xfrm>
          </p:grpSpPr>
          <p:cxnSp>
            <p:nvCxnSpPr>
              <p:cNvPr id="341" name="Conexão Reta Unidirecional 340">
                <a:extLst>
                  <a:ext uri="{FF2B5EF4-FFF2-40B4-BE49-F238E27FC236}">
                    <a16:creationId xmlns:a16="http://schemas.microsoft.com/office/drawing/2014/main" id="{A7945E2C-C8A8-1C34-2699-83961FDFF3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037156"/>
                <a:ext cx="1977003" cy="6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exão Reta Unidirecional 341">
                <a:extLst>
                  <a:ext uri="{FF2B5EF4-FFF2-40B4-BE49-F238E27FC236}">
                    <a16:creationId xmlns:a16="http://schemas.microsoft.com/office/drawing/2014/main" id="{0758893C-818E-A626-82B2-46E34EE72B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1347383"/>
                <a:ext cx="1977003" cy="33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exão Reta Unidirecional 342">
                <a:extLst>
                  <a:ext uri="{FF2B5EF4-FFF2-40B4-BE49-F238E27FC236}">
                    <a16:creationId xmlns:a16="http://schemas.microsoft.com/office/drawing/2014/main" id="{80D867E2-5FAD-A111-FE38-BC24B54960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37591" y="704731"/>
                <a:ext cx="1928451" cy="97019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Conexão Reta Unidirecional 343">
                <a:extLst>
                  <a:ext uri="{FF2B5EF4-FFF2-40B4-BE49-F238E27FC236}">
                    <a16:creationId xmlns:a16="http://schemas.microsoft.com/office/drawing/2014/main" id="{7E1B9DAE-FD85-E9E2-8F9E-83EFB2653E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398616"/>
                <a:ext cx="1995466" cy="12789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exão Reta Unidirecional 344">
                <a:extLst>
                  <a:ext uri="{FF2B5EF4-FFF2-40B4-BE49-F238E27FC236}">
                    <a16:creationId xmlns:a16="http://schemas.microsoft.com/office/drawing/2014/main" id="{06FBC13A-F4DA-5549-2B3A-D5F65520A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822" y="86629"/>
                <a:ext cx="1912921" cy="160303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exão Reta Unidirecional 345">
                <a:extLst>
                  <a:ext uri="{FF2B5EF4-FFF2-40B4-BE49-F238E27FC236}">
                    <a16:creationId xmlns:a16="http://schemas.microsoft.com/office/drawing/2014/main" id="{9E1F1AAB-40BE-BFF2-6055-2358110549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236425"/>
                <a:ext cx="1912921" cy="191400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exão Reta Unidirecional 346">
                <a:extLst>
                  <a:ext uri="{FF2B5EF4-FFF2-40B4-BE49-F238E27FC236}">
                    <a16:creationId xmlns:a16="http://schemas.microsoft.com/office/drawing/2014/main" id="{979A6E59-D45A-0D8A-51D8-5DCB6912A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890" y="-569318"/>
                <a:ext cx="1979936" cy="22469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Conexão Reta Unidirecional 347">
                <a:extLst>
                  <a:ext uri="{FF2B5EF4-FFF2-40B4-BE49-F238E27FC236}">
                    <a16:creationId xmlns:a16="http://schemas.microsoft.com/office/drawing/2014/main" id="{3DE66EFD-ED24-12A7-E7C6-7446A2B9D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3890" y="1677583"/>
                <a:ext cx="198623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7" name="Agrupar 376">
            <a:extLst>
              <a:ext uri="{FF2B5EF4-FFF2-40B4-BE49-F238E27FC236}">
                <a16:creationId xmlns:a16="http://schemas.microsoft.com/office/drawing/2014/main" id="{341A0A94-119A-85E3-44B4-16E95E3D67E6}"/>
              </a:ext>
            </a:extLst>
          </p:cNvPr>
          <p:cNvGrpSpPr/>
          <p:nvPr/>
        </p:nvGrpSpPr>
        <p:grpSpPr>
          <a:xfrm>
            <a:off x="7932596" y="1347381"/>
            <a:ext cx="1986233" cy="2244246"/>
            <a:chOff x="7932596" y="1347381"/>
            <a:chExt cx="1986233" cy="2244246"/>
          </a:xfrm>
        </p:grpSpPr>
        <p:cxnSp>
          <p:nvCxnSpPr>
            <p:cNvPr id="349" name="Conexão Reta Unidirecional 348">
              <a:extLst>
                <a:ext uri="{FF2B5EF4-FFF2-40B4-BE49-F238E27FC236}">
                  <a16:creationId xmlns:a16="http://schemas.microsoft.com/office/drawing/2014/main" id="{1845CD75-82C4-DAA4-0CF1-C3252C92FEC8}"/>
                </a:ext>
              </a:extLst>
            </p:cNvPr>
            <p:cNvCxnSpPr>
              <a:cxnSpLocks/>
              <a:stCxn id="100" idx="6"/>
              <a:endCxn id="161" idx="2"/>
            </p:cNvCxnSpPr>
            <p:nvPr/>
          </p:nvCxnSpPr>
          <p:spPr>
            <a:xfrm flipV="1">
              <a:off x="7932596" y="1347381"/>
              <a:ext cx="1986233" cy="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exão Reta Unidirecional 354">
              <a:extLst>
                <a:ext uri="{FF2B5EF4-FFF2-40B4-BE49-F238E27FC236}">
                  <a16:creationId xmlns:a16="http://schemas.microsoft.com/office/drawing/2014/main" id="{A2B27A77-C485-17DF-3A46-812A1A8BD545}"/>
                </a:ext>
              </a:extLst>
            </p:cNvPr>
            <p:cNvCxnSpPr>
              <a:cxnSpLocks/>
              <a:stCxn id="98" idx="6"/>
              <a:endCxn id="161" idx="2"/>
            </p:cNvCxnSpPr>
            <p:nvPr/>
          </p:nvCxnSpPr>
          <p:spPr>
            <a:xfrm flipV="1">
              <a:off x="7932596" y="1347381"/>
              <a:ext cx="1986233" cy="3206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exão Reta Unidirecional 357">
              <a:extLst>
                <a:ext uri="{FF2B5EF4-FFF2-40B4-BE49-F238E27FC236}">
                  <a16:creationId xmlns:a16="http://schemas.microsoft.com/office/drawing/2014/main" id="{E03819AF-D584-1BC8-8175-4016BF45B9E7}"/>
                </a:ext>
              </a:extLst>
            </p:cNvPr>
            <p:cNvCxnSpPr>
              <a:cxnSpLocks/>
              <a:stCxn id="96" idx="6"/>
              <a:endCxn id="161" idx="2"/>
            </p:cNvCxnSpPr>
            <p:nvPr/>
          </p:nvCxnSpPr>
          <p:spPr>
            <a:xfrm flipV="1">
              <a:off x="7932596" y="1347381"/>
              <a:ext cx="1986233" cy="6412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exão Reta Unidirecional 360">
              <a:extLst>
                <a:ext uri="{FF2B5EF4-FFF2-40B4-BE49-F238E27FC236}">
                  <a16:creationId xmlns:a16="http://schemas.microsoft.com/office/drawing/2014/main" id="{5F3E11D4-F76E-0AFB-F941-0C6C65B576CB}"/>
                </a:ext>
              </a:extLst>
            </p:cNvPr>
            <p:cNvCxnSpPr>
              <a:cxnSpLocks/>
              <a:stCxn id="94" idx="6"/>
              <a:endCxn id="161" idx="2"/>
            </p:cNvCxnSpPr>
            <p:nvPr/>
          </p:nvCxnSpPr>
          <p:spPr>
            <a:xfrm flipV="1">
              <a:off x="7932596" y="1347381"/>
              <a:ext cx="1986233" cy="9618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exão Reta Unidirecional 363">
              <a:extLst>
                <a:ext uri="{FF2B5EF4-FFF2-40B4-BE49-F238E27FC236}">
                  <a16:creationId xmlns:a16="http://schemas.microsoft.com/office/drawing/2014/main" id="{9629F953-3C7E-C329-32DB-271D5E13DB3D}"/>
                </a:ext>
              </a:extLst>
            </p:cNvPr>
            <p:cNvCxnSpPr>
              <a:cxnSpLocks/>
              <a:stCxn id="92" idx="6"/>
              <a:endCxn id="161" idx="2"/>
            </p:cNvCxnSpPr>
            <p:nvPr/>
          </p:nvCxnSpPr>
          <p:spPr>
            <a:xfrm flipV="1">
              <a:off x="7932596" y="1347381"/>
              <a:ext cx="1986233" cy="12824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exão Reta Unidirecional 367">
              <a:extLst>
                <a:ext uri="{FF2B5EF4-FFF2-40B4-BE49-F238E27FC236}">
                  <a16:creationId xmlns:a16="http://schemas.microsoft.com/office/drawing/2014/main" id="{88219B5A-4632-21E1-C1A6-52A8BA995069}"/>
                </a:ext>
              </a:extLst>
            </p:cNvPr>
            <p:cNvCxnSpPr>
              <a:cxnSpLocks/>
              <a:stCxn id="90" idx="6"/>
              <a:endCxn id="161" idx="2"/>
            </p:cNvCxnSpPr>
            <p:nvPr/>
          </p:nvCxnSpPr>
          <p:spPr>
            <a:xfrm flipV="1">
              <a:off x="7932596" y="1347381"/>
              <a:ext cx="1986233" cy="1603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exão Reta Unidirecional 369">
              <a:extLst>
                <a:ext uri="{FF2B5EF4-FFF2-40B4-BE49-F238E27FC236}">
                  <a16:creationId xmlns:a16="http://schemas.microsoft.com/office/drawing/2014/main" id="{6F2C8196-C6FC-787B-0C78-35F07BDEFFD1}"/>
                </a:ext>
              </a:extLst>
            </p:cNvPr>
            <p:cNvCxnSpPr>
              <a:cxnSpLocks/>
              <a:stCxn id="88" idx="6"/>
              <a:endCxn id="161" idx="2"/>
            </p:cNvCxnSpPr>
            <p:nvPr/>
          </p:nvCxnSpPr>
          <p:spPr>
            <a:xfrm flipV="1">
              <a:off x="7932596" y="1347381"/>
              <a:ext cx="1986233" cy="19236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exão Reta Unidirecional 370">
              <a:extLst>
                <a:ext uri="{FF2B5EF4-FFF2-40B4-BE49-F238E27FC236}">
                  <a16:creationId xmlns:a16="http://schemas.microsoft.com/office/drawing/2014/main" id="{01A877BF-1F21-9944-75F5-C800B02DE2FE}"/>
                </a:ext>
              </a:extLst>
            </p:cNvPr>
            <p:cNvCxnSpPr>
              <a:cxnSpLocks/>
              <a:stCxn id="86" idx="6"/>
              <a:endCxn id="161" idx="2"/>
            </p:cNvCxnSpPr>
            <p:nvPr/>
          </p:nvCxnSpPr>
          <p:spPr>
            <a:xfrm flipV="1">
              <a:off x="7932596" y="1347381"/>
              <a:ext cx="1986233" cy="224424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B3BA594A-C4F3-1A50-D47A-DB9E8668BC90}"/>
              </a:ext>
            </a:extLst>
          </p:cNvPr>
          <p:cNvSpPr/>
          <p:nvPr/>
        </p:nvSpPr>
        <p:spPr>
          <a:xfrm>
            <a:off x="2254250" y="4787904"/>
            <a:ext cx="590550" cy="558794"/>
          </a:xfrm>
          <a:prstGeom prst="rect">
            <a:avLst/>
          </a:prstGeom>
          <a:solidFill>
            <a:srgbClr val="FF0000">
              <a:alpha val="3096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0BFCE7-D036-9FEB-4D1F-EFDC7032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99" y="679450"/>
            <a:ext cx="5740400" cy="54991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8B0F7B5-C413-4D8F-E51A-8CBDE659A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84" y="1202266"/>
            <a:ext cx="5328669" cy="1344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8FACD6E-4374-1CBE-330E-9CBAE21943F5}"/>
                  </a:ext>
                </a:extLst>
              </p:cNvPr>
              <p:cNvSpPr txBox="1"/>
              <p:nvPr/>
            </p:nvSpPr>
            <p:spPr>
              <a:xfrm>
                <a:off x="1621043" y="2905780"/>
                <a:ext cx="26411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=−0.5</m:t>
                          </m: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8FACD6E-4374-1CBE-330E-9CBAE2194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043" y="2905780"/>
                <a:ext cx="2641149" cy="523220"/>
              </a:xfrm>
              <a:prstGeom prst="rect">
                <a:avLst/>
              </a:prstGeom>
              <a:blipFill>
                <a:blip r:embed="rId4"/>
                <a:stretch>
                  <a:fillRect l="-19139" t="-132558" b="-1953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ixaDeTexto 32">
            <a:extLst>
              <a:ext uri="{FF2B5EF4-FFF2-40B4-BE49-F238E27FC236}">
                <a16:creationId xmlns:a16="http://schemas.microsoft.com/office/drawing/2014/main" id="{16401CCC-A370-A1DD-39ED-9BBF163E268F}"/>
              </a:ext>
            </a:extLst>
          </p:cNvPr>
          <p:cNvSpPr txBox="1"/>
          <p:nvPr/>
        </p:nvSpPr>
        <p:spPr>
          <a:xfrm>
            <a:off x="1942272" y="3726877"/>
            <a:ext cx="1773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sparseness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210140D-2EB6-21E0-3050-07D3ED80BED6}"/>
              </a:ext>
            </a:extLst>
          </p:cNvPr>
          <p:cNvSpPr/>
          <p:nvPr/>
        </p:nvSpPr>
        <p:spPr>
          <a:xfrm rot="992529">
            <a:off x="7419064" y="3173314"/>
            <a:ext cx="1151466" cy="261610"/>
          </a:xfrm>
          <a:prstGeom prst="ellipse">
            <a:avLst/>
          </a:prstGeom>
          <a:solidFill>
            <a:schemeClr val="accent6">
              <a:lumMod val="60000"/>
              <a:lumOff val="40000"/>
              <a:alpha val="34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522E2E-535E-AE31-8B3C-CF0ADB25C073}"/>
              </a:ext>
            </a:extLst>
          </p:cNvPr>
          <p:cNvSpPr/>
          <p:nvPr/>
        </p:nvSpPr>
        <p:spPr>
          <a:xfrm rot="992529">
            <a:off x="8659038" y="3504358"/>
            <a:ext cx="1068167" cy="261610"/>
          </a:xfrm>
          <a:prstGeom prst="ellipse">
            <a:avLst/>
          </a:prstGeom>
          <a:solidFill>
            <a:schemeClr val="accent6">
              <a:lumMod val="60000"/>
              <a:lumOff val="40000"/>
              <a:alpha val="34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exão Curva 36">
            <a:extLst>
              <a:ext uri="{FF2B5EF4-FFF2-40B4-BE49-F238E27FC236}">
                <a16:creationId xmlns:a16="http://schemas.microsoft.com/office/drawing/2014/main" id="{8D1A268D-25AE-91A7-CB97-504E70E9D984}"/>
              </a:ext>
            </a:extLst>
          </p:cNvPr>
          <p:cNvCxnSpPr>
            <a:stCxn id="34" idx="4"/>
            <a:endCxn id="33" idx="3"/>
          </p:cNvCxnSpPr>
          <p:nvPr/>
        </p:nvCxnSpPr>
        <p:spPr>
          <a:xfrm rot="5400000">
            <a:off x="5557175" y="1588107"/>
            <a:ext cx="558977" cy="4241783"/>
          </a:xfrm>
          <a:prstGeom prst="curved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Curva 37">
            <a:extLst>
              <a:ext uri="{FF2B5EF4-FFF2-40B4-BE49-F238E27FC236}">
                <a16:creationId xmlns:a16="http://schemas.microsoft.com/office/drawing/2014/main" id="{801629C5-998B-D213-87B4-CFA896637108}"/>
              </a:ext>
            </a:extLst>
          </p:cNvPr>
          <p:cNvCxnSpPr>
            <a:cxnSpLocks/>
            <a:stCxn id="35" idx="4"/>
            <a:endCxn id="33" idx="2"/>
          </p:cNvCxnSpPr>
          <p:nvPr/>
        </p:nvCxnSpPr>
        <p:spPr>
          <a:xfrm rot="5400000">
            <a:off x="5747680" y="841897"/>
            <a:ext cx="489543" cy="6326857"/>
          </a:xfrm>
          <a:prstGeom prst="curvedConnector3">
            <a:avLst>
              <a:gd name="adj1" fmla="val 146697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D252AEE-F750-4F1A-8690-26829B50DF49}"/>
              </a:ext>
            </a:extLst>
          </p:cNvPr>
          <p:cNvSpPr txBox="1"/>
          <p:nvPr/>
        </p:nvSpPr>
        <p:spPr>
          <a:xfrm>
            <a:off x="1679379" y="5034799"/>
            <a:ext cx="2299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numerical sign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E5833A-306E-75A0-F20C-A54C74B44D5A}"/>
              </a:ext>
            </a:extLst>
          </p:cNvPr>
          <p:cNvSpPr/>
          <p:nvPr/>
        </p:nvSpPr>
        <p:spPr>
          <a:xfrm>
            <a:off x="7957555" y="2324770"/>
            <a:ext cx="359727" cy="441325"/>
          </a:xfrm>
          <a:prstGeom prst="ellipse">
            <a:avLst/>
          </a:prstGeom>
          <a:solidFill>
            <a:schemeClr val="accent2">
              <a:lumMod val="60000"/>
              <a:lumOff val="40000"/>
              <a:alpha val="34351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0BF87F7-5939-2F59-EFE4-194FA6A49D07}"/>
              </a:ext>
            </a:extLst>
          </p:cNvPr>
          <p:cNvSpPr/>
          <p:nvPr/>
        </p:nvSpPr>
        <p:spPr>
          <a:xfrm>
            <a:off x="7711196" y="3950009"/>
            <a:ext cx="359727" cy="441325"/>
          </a:xfrm>
          <a:prstGeom prst="ellipse">
            <a:avLst/>
          </a:prstGeom>
          <a:solidFill>
            <a:schemeClr val="accent2">
              <a:lumMod val="60000"/>
              <a:lumOff val="40000"/>
              <a:alpha val="34351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Conexão Curva 43">
            <a:extLst>
              <a:ext uri="{FF2B5EF4-FFF2-40B4-BE49-F238E27FC236}">
                <a16:creationId xmlns:a16="http://schemas.microsoft.com/office/drawing/2014/main" id="{9B97AE47-4145-2E60-4BA8-BD1C26141578}"/>
              </a:ext>
            </a:extLst>
          </p:cNvPr>
          <p:cNvCxnSpPr>
            <a:cxnSpLocks/>
            <a:stCxn id="42" idx="4"/>
            <a:endCxn id="41" idx="3"/>
          </p:cNvCxnSpPr>
          <p:nvPr/>
        </p:nvCxnSpPr>
        <p:spPr>
          <a:xfrm rot="5400000">
            <a:off x="4792884" y="1951874"/>
            <a:ext cx="2530314" cy="4158756"/>
          </a:xfrm>
          <a:prstGeom prst="curved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Curva 47">
            <a:extLst>
              <a:ext uri="{FF2B5EF4-FFF2-40B4-BE49-F238E27FC236}">
                <a16:creationId xmlns:a16="http://schemas.microsoft.com/office/drawing/2014/main" id="{42A4D73E-CA5B-1556-3B25-30D7454D53A1}"/>
              </a:ext>
            </a:extLst>
          </p:cNvPr>
          <p:cNvCxnSpPr>
            <a:cxnSpLocks/>
            <a:stCxn id="43" idx="4"/>
            <a:endCxn id="41" idx="2"/>
          </p:cNvCxnSpPr>
          <p:nvPr/>
        </p:nvCxnSpPr>
        <p:spPr>
          <a:xfrm rot="5400000">
            <a:off x="4776699" y="2443657"/>
            <a:ext cx="1166685" cy="5062039"/>
          </a:xfrm>
          <a:prstGeom prst="curvedConnector3">
            <a:avLst>
              <a:gd name="adj1" fmla="val 119594"/>
            </a:avLst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9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41" grpId="0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C4F4E9C-E80C-C75C-5719-14F91EAFAF86}"/>
              </a:ext>
            </a:extLst>
          </p:cNvPr>
          <p:cNvGrpSpPr/>
          <p:nvPr/>
        </p:nvGrpSpPr>
        <p:grpSpPr>
          <a:xfrm>
            <a:off x="9431867" y="1490132"/>
            <a:ext cx="1507066" cy="1136332"/>
            <a:chOff x="9431867" y="1591732"/>
            <a:chExt cx="1507066" cy="1136332"/>
          </a:xfrm>
        </p:grpSpPr>
        <p:cxnSp>
          <p:nvCxnSpPr>
            <p:cNvPr id="12" name="Conexão Reta 11">
              <a:extLst>
                <a:ext uri="{FF2B5EF4-FFF2-40B4-BE49-F238E27FC236}">
                  <a16:creationId xmlns:a16="http://schemas.microsoft.com/office/drawing/2014/main" id="{32A7F663-EE14-F747-EDDF-BB6530786196}"/>
                </a:ext>
              </a:extLst>
            </p:cNvPr>
            <p:cNvCxnSpPr/>
            <p:nvPr/>
          </p:nvCxnSpPr>
          <p:spPr>
            <a:xfrm>
              <a:off x="9431867" y="15917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>
              <a:extLst>
                <a:ext uri="{FF2B5EF4-FFF2-40B4-BE49-F238E27FC236}">
                  <a16:creationId xmlns:a16="http://schemas.microsoft.com/office/drawing/2014/main" id="{FC0A5DE0-8493-9A5F-3838-06B4685F710E}"/>
                </a:ext>
              </a:extLst>
            </p:cNvPr>
            <p:cNvCxnSpPr/>
            <p:nvPr/>
          </p:nvCxnSpPr>
          <p:spPr>
            <a:xfrm>
              <a:off x="9753600" y="2728064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>
              <a:extLst>
                <a:ext uri="{FF2B5EF4-FFF2-40B4-BE49-F238E27FC236}">
                  <a16:creationId xmlns:a16="http://schemas.microsoft.com/office/drawing/2014/main" id="{EB6BADDB-10DB-2395-B987-1323EC7D2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1867" y="1591733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>
              <a:extLst>
                <a:ext uri="{FF2B5EF4-FFF2-40B4-BE49-F238E27FC236}">
                  <a16:creationId xmlns:a16="http://schemas.microsoft.com/office/drawing/2014/main" id="{CF2AF161-A93B-A719-105E-03B03865C5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17200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>
              <a:extLst>
                <a:ext uri="{FF2B5EF4-FFF2-40B4-BE49-F238E27FC236}">
                  <a16:creationId xmlns:a16="http://schemas.microsoft.com/office/drawing/2014/main" id="{37CE9767-74C8-FC50-1013-2FD124DB2DB0}"/>
                </a:ext>
              </a:extLst>
            </p:cNvPr>
            <p:cNvCxnSpPr/>
            <p:nvPr/>
          </p:nvCxnSpPr>
          <p:spPr>
            <a:xfrm>
              <a:off x="9527117" y="19473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>
              <a:extLst>
                <a:ext uri="{FF2B5EF4-FFF2-40B4-BE49-F238E27FC236}">
                  <a16:creationId xmlns:a16="http://schemas.microsoft.com/office/drawing/2014/main" id="{44AB1442-7754-DCF0-5D82-503E80F86543}"/>
                </a:ext>
              </a:extLst>
            </p:cNvPr>
            <p:cNvCxnSpPr/>
            <p:nvPr/>
          </p:nvCxnSpPr>
          <p:spPr>
            <a:xfrm>
              <a:off x="9654117" y="2341033"/>
              <a:ext cx="118533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>
              <a:extLst>
                <a:ext uri="{FF2B5EF4-FFF2-40B4-BE49-F238E27FC236}">
                  <a16:creationId xmlns:a16="http://schemas.microsoft.com/office/drawing/2014/main" id="{20CA6227-7AE5-2522-5D64-A1F35ED5D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6150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>
              <a:extLst>
                <a:ext uri="{FF2B5EF4-FFF2-40B4-BE49-F238E27FC236}">
                  <a16:creationId xmlns:a16="http://schemas.microsoft.com/office/drawing/2014/main" id="{8F89288B-9CE3-FC47-31FB-C98B42741F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54192" y="1591732"/>
              <a:ext cx="321733" cy="1136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aralelogramo 35">
            <a:extLst>
              <a:ext uri="{FF2B5EF4-FFF2-40B4-BE49-F238E27FC236}">
                <a16:creationId xmlns:a16="http://schemas.microsoft.com/office/drawing/2014/main" id="{C1E08FE2-BFE4-B901-6DD5-787F8D48B1C2}"/>
              </a:ext>
            </a:extLst>
          </p:cNvPr>
          <p:cNvSpPr/>
          <p:nvPr/>
        </p:nvSpPr>
        <p:spPr>
          <a:xfrm rot="15396978">
            <a:off x="9947210" y="1840498"/>
            <a:ext cx="508309" cy="409171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2494FAA-5AD7-6FC5-EEA2-666A551E5E9D}"/>
              </a:ext>
            </a:extLst>
          </p:cNvPr>
          <p:cNvGrpSpPr/>
          <p:nvPr/>
        </p:nvGrpSpPr>
        <p:grpSpPr>
          <a:xfrm>
            <a:off x="733932" y="663418"/>
            <a:ext cx="7728560" cy="5768236"/>
            <a:chOff x="3544865" y="544884"/>
            <a:chExt cx="7728560" cy="5768236"/>
          </a:xfrm>
        </p:grpSpPr>
        <p:sp>
          <p:nvSpPr>
            <p:cNvPr id="2" name="Paralelogramo 1">
              <a:extLst>
                <a:ext uri="{FF2B5EF4-FFF2-40B4-BE49-F238E27FC236}">
                  <a16:creationId xmlns:a16="http://schemas.microsoft.com/office/drawing/2014/main" id="{FCE757C7-A171-C3C5-02B5-A6ED34EDFB08}"/>
                </a:ext>
              </a:extLst>
            </p:cNvPr>
            <p:cNvSpPr/>
            <p:nvPr/>
          </p:nvSpPr>
          <p:spPr>
            <a:xfrm>
              <a:off x="3544866" y="4271375"/>
              <a:ext cx="7728559" cy="2041743"/>
            </a:xfrm>
            <a:prstGeom prst="parallelogram">
              <a:avLst>
                <a:gd name="adj" fmla="val 14492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Paralelogramo 2">
              <a:extLst>
                <a:ext uri="{FF2B5EF4-FFF2-40B4-BE49-F238E27FC236}">
                  <a16:creationId xmlns:a16="http://schemas.microsoft.com/office/drawing/2014/main" id="{CC09AAC2-B168-61C2-8DE8-64F09D323748}"/>
                </a:ext>
              </a:extLst>
            </p:cNvPr>
            <p:cNvSpPr/>
            <p:nvPr/>
          </p:nvSpPr>
          <p:spPr>
            <a:xfrm rot="5400000">
              <a:off x="2147981" y="1941768"/>
              <a:ext cx="5768236" cy="2974468"/>
            </a:xfrm>
            <a:prstGeom prst="parallelogram">
              <a:avLst>
                <a:gd name="adj" fmla="val 69226"/>
              </a:avLst>
            </a:prstGeom>
            <a:ln w="381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E0D45CD-3D29-D145-F21B-4A15675AD5E9}"/>
                </a:ext>
              </a:extLst>
            </p:cNvPr>
            <p:cNvSpPr/>
            <p:nvPr/>
          </p:nvSpPr>
          <p:spPr>
            <a:xfrm>
              <a:off x="6519333" y="544884"/>
              <a:ext cx="4754092" cy="372649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Lata 5">
            <a:extLst>
              <a:ext uri="{FF2B5EF4-FFF2-40B4-BE49-F238E27FC236}">
                <a16:creationId xmlns:a16="http://schemas.microsoft.com/office/drawing/2014/main" id="{E5CC63B2-375A-2DCE-60C3-7FF48B7EA71B}"/>
              </a:ext>
            </a:extLst>
          </p:cNvPr>
          <p:cNvSpPr/>
          <p:nvPr/>
        </p:nvSpPr>
        <p:spPr>
          <a:xfrm>
            <a:off x="3616079" y="4038603"/>
            <a:ext cx="1100666" cy="1718731"/>
          </a:xfrm>
          <a:prstGeom prst="can">
            <a:avLst/>
          </a:prstGeom>
          <a:solidFill>
            <a:srgbClr val="FF0000"/>
          </a:solidFill>
          <a:effectLst>
            <a:outerShdw blurRad="413209"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bo 6">
            <a:extLst>
              <a:ext uri="{FF2B5EF4-FFF2-40B4-BE49-F238E27FC236}">
                <a16:creationId xmlns:a16="http://schemas.microsoft.com/office/drawing/2014/main" id="{21573916-0578-CA35-FAB7-9FFFD7BB69BD}"/>
              </a:ext>
            </a:extLst>
          </p:cNvPr>
          <p:cNvSpPr/>
          <p:nvPr/>
        </p:nvSpPr>
        <p:spPr>
          <a:xfrm>
            <a:off x="5255713" y="3964490"/>
            <a:ext cx="1659466" cy="1109131"/>
          </a:xfrm>
          <a:prstGeom prst="cube">
            <a:avLst/>
          </a:prstGeom>
          <a:solidFill>
            <a:schemeClr val="accent6">
              <a:lumMod val="75000"/>
            </a:schemeClr>
          </a:solidFill>
          <a:effectLst>
            <a:outerShdw blurRad="270932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ol 7">
            <a:extLst>
              <a:ext uri="{FF2B5EF4-FFF2-40B4-BE49-F238E27FC236}">
                <a16:creationId xmlns:a16="http://schemas.microsoft.com/office/drawing/2014/main" id="{B16D6645-347E-79C6-8F85-F07EDB6E650F}"/>
              </a:ext>
            </a:extLst>
          </p:cNvPr>
          <p:cNvSpPr/>
          <p:nvPr/>
        </p:nvSpPr>
        <p:spPr>
          <a:xfrm>
            <a:off x="1964267" y="2526663"/>
            <a:ext cx="457200" cy="436670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orriso 8">
            <a:extLst>
              <a:ext uri="{FF2B5EF4-FFF2-40B4-BE49-F238E27FC236}">
                <a16:creationId xmlns:a16="http://schemas.microsoft.com/office/drawing/2014/main" id="{C940AFF2-339C-DF5C-B507-C57452CF1792}"/>
              </a:ext>
            </a:extLst>
          </p:cNvPr>
          <p:cNvSpPr/>
          <p:nvPr/>
        </p:nvSpPr>
        <p:spPr>
          <a:xfrm>
            <a:off x="11436960" y="1667932"/>
            <a:ext cx="440266" cy="423333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4BB78A-9C6F-08D8-9261-FBC2BCB67E0D}"/>
              </a:ext>
            </a:extLst>
          </p:cNvPr>
          <p:cNvSpPr/>
          <p:nvPr/>
        </p:nvSpPr>
        <p:spPr>
          <a:xfrm>
            <a:off x="4437345" y="2262111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FDDB692-D434-4335-AA7B-14139E8BB6B9}"/>
              </a:ext>
            </a:extLst>
          </p:cNvPr>
          <p:cNvSpPr/>
          <p:nvPr/>
        </p:nvSpPr>
        <p:spPr>
          <a:xfrm>
            <a:off x="10055522" y="1912209"/>
            <a:ext cx="184911" cy="10354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2FCBC426-C94F-99B6-BF91-499B3583BB1E}"/>
              </a:ext>
            </a:extLst>
          </p:cNvPr>
          <p:cNvCxnSpPr>
            <a:cxnSpLocks/>
            <a:stCxn id="26" idx="6"/>
            <a:endCxn id="9" idx="2"/>
          </p:cNvCxnSpPr>
          <p:nvPr/>
        </p:nvCxnSpPr>
        <p:spPr>
          <a:xfrm flipV="1">
            <a:off x="4716745" y="1879599"/>
            <a:ext cx="6720215" cy="47141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F436E6D5-EBC3-2B24-ECCF-201E7C09A0B5}"/>
                  </a:ext>
                </a:extLst>
              </p:cNvPr>
              <p:cNvSpPr txBox="1"/>
              <p:nvPr/>
            </p:nvSpPr>
            <p:spPr>
              <a:xfrm>
                <a:off x="6271713" y="1762141"/>
                <a:ext cx="6434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F436E6D5-EBC3-2B24-ECCF-201E7C09A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13" y="1762141"/>
                <a:ext cx="643466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exão Reta Unidirecional 42">
            <a:extLst>
              <a:ext uri="{FF2B5EF4-FFF2-40B4-BE49-F238E27FC236}">
                <a16:creationId xmlns:a16="http://schemas.microsoft.com/office/drawing/2014/main" id="{B0C663D9-9487-654F-E583-57FC90E18B13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2417292" y="2963333"/>
            <a:ext cx="1198787" cy="193463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48C87EE-8C3A-ABC8-0BFD-B837AB4CB9A4}"/>
              </a:ext>
            </a:extLst>
          </p:cNvPr>
          <p:cNvSpPr/>
          <p:nvPr/>
        </p:nvSpPr>
        <p:spPr>
          <a:xfrm>
            <a:off x="2858669" y="5491853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1522A653-9093-0D9E-B642-3065EF6A0F99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970525" y="4897969"/>
            <a:ext cx="645554" cy="68400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3FF89FCA-E4D6-10B2-CEB8-E3314579632B}"/>
              </a:ext>
            </a:extLst>
          </p:cNvPr>
          <p:cNvSpPr/>
          <p:nvPr/>
        </p:nvSpPr>
        <p:spPr>
          <a:xfrm>
            <a:off x="1364236" y="4219752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exão Reta Unidirecional 51">
            <a:extLst>
              <a:ext uri="{FF2B5EF4-FFF2-40B4-BE49-F238E27FC236}">
                <a16:creationId xmlns:a16="http://schemas.microsoft.com/office/drawing/2014/main" id="{2AA3A8B1-7B42-BDB0-D2FF-955F6BAC088B}"/>
              </a:ext>
            </a:extLst>
          </p:cNvPr>
          <p:cNvCxnSpPr>
            <a:cxnSpLocks/>
          </p:cNvCxnSpPr>
          <p:nvPr/>
        </p:nvCxnSpPr>
        <p:spPr>
          <a:xfrm flipH="1" flipV="1">
            <a:off x="1485011" y="4309165"/>
            <a:ext cx="1508550" cy="127280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2D28F08-4A75-DB4B-7B2D-03304E42B826}"/>
              </a:ext>
            </a:extLst>
          </p:cNvPr>
          <p:cNvSpPr/>
          <p:nvPr/>
        </p:nvSpPr>
        <p:spPr>
          <a:xfrm>
            <a:off x="10202495" y="2106916"/>
            <a:ext cx="184911" cy="10354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8" name="Conexão Reta Unidirecional 57">
            <a:extLst>
              <a:ext uri="{FF2B5EF4-FFF2-40B4-BE49-F238E27FC236}">
                <a16:creationId xmlns:a16="http://schemas.microsoft.com/office/drawing/2014/main" id="{6C623B1D-8C08-6713-2454-305F1DCE519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485011" y="1879599"/>
            <a:ext cx="9951949" cy="2429564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DCB02475-04D7-B0E1-F62F-8837D9540C59}"/>
                  </a:ext>
                </a:extLst>
              </p:cNvPr>
              <p:cNvSpPr txBox="1"/>
              <p:nvPr/>
            </p:nvSpPr>
            <p:spPr>
              <a:xfrm>
                <a:off x="5763713" y="2767444"/>
                <a:ext cx="6434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DCB02475-04D7-B0E1-F62F-8837D9540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713" y="2767444"/>
                <a:ext cx="64346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>
            <a:extLst>
              <a:ext uri="{FF2B5EF4-FFF2-40B4-BE49-F238E27FC236}">
                <a16:creationId xmlns:a16="http://schemas.microsoft.com/office/drawing/2014/main" id="{596EA062-451D-2B8A-D7F6-1382FA2BAF7C}"/>
              </a:ext>
            </a:extLst>
          </p:cNvPr>
          <p:cNvSpPr/>
          <p:nvPr/>
        </p:nvSpPr>
        <p:spPr>
          <a:xfrm>
            <a:off x="5441326" y="5491853"/>
            <a:ext cx="279400" cy="177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id="{2E56E3B7-B63E-F971-E8AC-557EFC78FB43}"/>
              </a:ext>
            </a:extLst>
          </p:cNvPr>
          <p:cNvCxnSpPr>
            <a:cxnSpLocks/>
          </p:cNvCxnSpPr>
          <p:nvPr/>
        </p:nvCxnSpPr>
        <p:spPr>
          <a:xfrm flipH="1" flipV="1">
            <a:off x="4716745" y="2372302"/>
            <a:ext cx="870327" cy="3233788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xão Reta Unidirecional 54">
            <a:extLst>
              <a:ext uri="{FF2B5EF4-FFF2-40B4-BE49-F238E27FC236}">
                <a16:creationId xmlns:a16="http://schemas.microsoft.com/office/drawing/2014/main" id="{3677771B-2A28-6CAD-9939-5BFD1410F3F6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4618104" y="4836672"/>
            <a:ext cx="864139" cy="68121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ta Unidirecional 58">
            <a:extLst>
              <a:ext uri="{FF2B5EF4-FFF2-40B4-BE49-F238E27FC236}">
                <a16:creationId xmlns:a16="http://schemas.microsoft.com/office/drawing/2014/main" id="{F32429C1-90AC-5966-A512-ADE33F504CFB}"/>
              </a:ext>
            </a:extLst>
          </p:cNvPr>
          <p:cNvCxnSpPr>
            <a:cxnSpLocks/>
          </p:cNvCxnSpPr>
          <p:nvPr/>
        </p:nvCxnSpPr>
        <p:spPr>
          <a:xfrm>
            <a:off x="2431553" y="2967420"/>
            <a:ext cx="2186551" cy="185915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7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 animBg="1"/>
      <p:bldP spid="38" grpId="0"/>
      <p:bldP spid="51" grpId="0" animBg="1"/>
      <p:bldP spid="57" grpId="0" animBg="1"/>
      <p:bldP spid="69" grpId="0" animBg="1"/>
      <p:bldP spid="71" grpId="0"/>
      <p:bldP spid="54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</TotalTime>
  <Words>437</Words>
  <Application>Microsoft Macintosh PowerPoint</Application>
  <PresentationFormat>Ecrã Panorâmico</PresentationFormat>
  <Paragraphs>318</Paragraphs>
  <Slides>13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Tema do Office</vt:lpstr>
      <vt:lpstr>From Computer Graphics to Quantum Computing: finding the best paths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From Computer Graphics to Quantum Computing: finding the best paths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Computer Graphics to Quantum Computing: finding the best paths</dc:title>
  <dc:creator>Luis Paulo Santos</dc:creator>
  <cp:lastModifiedBy>Luis Paulo Santos</cp:lastModifiedBy>
  <cp:revision>28</cp:revision>
  <dcterms:created xsi:type="dcterms:W3CDTF">2022-06-29T17:10:37Z</dcterms:created>
  <dcterms:modified xsi:type="dcterms:W3CDTF">2022-07-02T11:20:31Z</dcterms:modified>
</cp:coreProperties>
</file>